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data3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4272" r:id="rId1"/>
  </p:sldMasterIdLst>
  <p:notesMasterIdLst>
    <p:notesMasterId r:id="rId44"/>
  </p:notesMasterIdLst>
  <p:sldIdLst>
    <p:sldId id="346" r:id="rId2"/>
    <p:sldId id="359" r:id="rId3"/>
    <p:sldId id="274" r:id="rId4"/>
    <p:sldId id="260" r:id="rId5"/>
    <p:sldId id="275" r:id="rId6"/>
    <p:sldId id="276" r:id="rId7"/>
    <p:sldId id="372" r:id="rId8"/>
    <p:sldId id="1980" r:id="rId9"/>
    <p:sldId id="378" r:id="rId10"/>
    <p:sldId id="1981" r:id="rId11"/>
    <p:sldId id="1982" r:id="rId12"/>
    <p:sldId id="1983" r:id="rId13"/>
    <p:sldId id="424" r:id="rId14"/>
    <p:sldId id="374" r:id="rId15"/>
    <p:sldId id="1951" r:id="rId16"/>
    <p:sldId id="1903" r:id="rId17"/>
    <p:sldId id="1196" r:id="rId18"/>
    <p:sldId id="1952" r:id="rId19"/>
    <p:sldId id="1465" r:id="rId20"/>
    <p:sldId id="2011" r:id="rId21"/>
    <p:sldId id="2012" r:id="rId22"/>
    <p:sldId id="1678" r:id="rId23"/>
    <p:sldId id="1956" r:id="rId24"/>
    <p:sldId id="896" r:id="rId25"/>
    <p:sldId id="1958" r:id="rId26"/>
    <p:sldId id="1959" r:id="rId27"/>
    <p:sldId id="1391" r:id="rId28"/>
    <p:sldId id="897" r:id="rId29"/>
    <p:sldId id="2013" r:id="rId30"/>
    <p:sldId id="1392" r:id="rId31"/>
    <p:sldId id="899" r:id="rId32"/>
    <p:sldId id="2014" r:id="rId33"/>
    <p:sldId id="1393" r:id="rId34"/>
    <p:sldId id="900" r:id="rId35"/>
    <p:sldId id="1147" r:id="rId36"/>
    <p:sldId id="1963" r:id="rId37"/>
    <p:sldId id="2015" r:id="rId38"/>
    <p:sldId id="2016" r:id="rId39"/>
    <p:sldId id="1969" r:id="rId40"/>
    <p:sldId id="2017" r:id="rId41"/>
    <p:sldId id="2018" r:id="rId42"/>
    <p:sldId id="1794" r:id="rId43"/>
  </p:sldIdLst>
  <p:sldSz cx="9144000" cy="6858000" type="screen4x3"/>
  <p:notesSz cx="6858000" cy="9144000"/>
  <p:embeddedFontLst>
    <p:embeddedFont>
      <p:font typeface="Comic Sans MS" pitchFamily="66" charset="0"/>
      <p:regular r:id="rId45"/>
      <p:bold r:id="rId46"/>
    </p:embeddedFont>
    <p:embeddedFont>
      <p:font typeface="Tahoma" pitchFamily="34" charset="0"/>
      <p:regular r:id="rId47"/>
      <p:bold r:id="rId48"/>
    </p:embeddedFont>
    <p:embeddedFont>
      <p:font typeface="Gill Sans MT" pitchFamily="34" charset="0"/>
      <p:regular r:id="rId49"/>
      <p:bold r:id="rId50"/>
      <p:italic r:id="rId51"/>
      <p:boldItalic r:id="rId52"/>
    </p:embeddedFont>
    <p:embeddedFont>
      <p:font typeface="Wingdings 2" pitchFamily="18" charset="2"/>
      <p:regular r:id="rId53"/>
    </p:embeddedFont>
    <p:embeddedFont>
      <p:font typeface="Arial Narrow" pitchFamily="34" charset="0"/>
      <p:regular r:id="rId54"/>
      <p:bold r:id="rId55"/>
      <p:italic r:id="rId56"/>
      <p:boldItalic r:id="rId57"/>
    </p:embeddedFont>
    <p:embeddedFont>
      <p:font typeface="Calibri" pitchFamily="34" charset="0"/>
      <p:regular r:id="rId58"/>
      <p:bold r:id="rId59"/>
      <p:italic r:id="rId60"/>
      <p:boldItalic r:id="rId61"/>
    </p:embeddedFont>
    <p:embeddedFont>
      <p:font typeface="Verdana" pitchFamily="34" charset="0"/>
      <p:regular r:id="rId62"/>
      <p:bold r:id="rId63"/>
      <p:italic r:id="rId64"/>
      <p:boldItalic r:id="rId6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FF3300"/>
    <a:srgbClr val="003399"/>
    <a:srgbClr val="333399"/>
    <a:srgbClr val="FF6600"/>
    <a:srgbClr val="33CC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683" autoAdjust="0"/>
    <p:restoredTop sz="94660"/>
  </p:normalViewPr>
  <p:slideViewPr>
    <p:cSldViewPr>
      <p:cViewPr varScale="1">
        <p:scale>
          <a:sx n="85" d="100"/>
          <a:sy n="85" d="100"/>
        </p:scale>
        <p:origin x="-123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389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font" Target="fonts/font3.fntdata"/><Relationship Id="rId50" Type="http://schemas.openxmlformats.org/officeDocument/2006/relationships/font" Target="fonts/font6.fntdata"/><Relationship Id="rId55" Type="http://schemas.openxmlformats.org/officeDocument/2006/relationships/font" Target="fonts/font11.fntdata"/><Relationship Id="rId63" Type="http://schemas.openxmlformats.org/officeDocument/2006/relationships/font" Target="fonts/font19.fntdata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font" Target="fonts/font1.fntdata"/><Relationship Id="rId53" Type="http://schemas.openxmlformats.org/officeDocument/2006/relationships/font" Target="fonts/font9.fntdata"/><Relationship Id="rId58" Type="http://schemas.openxmlformats.org/officeDocument/2006/relationships/font" Target="fonts/font14.fntdata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5.fntdata"/><Relationship Id="rId57" Type="http://schemas.openxmlformats.org/officeDocument/2006/relationships/font" Target="fonts/font13.fntdata"/><Relationship Id="rId61" Type="http://schemas.openxmlformats.org/officeDocument/2006/relationships/font" Target="fonts/font17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52" Type="http://schemas.openxmlformats.org/officeDocument/2006/relationships/font" Target="fonts/font8.fntdata"/><Relationship Id="rId60" Type="http://schemas.openxmlformats.org/officeDocument/2006/relationships/font" Target="fonts/font16.fntdata"/><Relationship Id="rId65" Type="http://schemas.openxmlformats.org/officeDocument/2006/relationships/font" Target="fonts/font2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font" Target="fonts/font4.fntdata"/><Relationship Id="rId56" Type="http://schemas.openxmlformats.org/officeDocument/2006/relationships/font" Target="fonts/font12.fntdata"/><Relationship Id="rId64" Type="http://schemas.openxmlformats.org/officeDocument/2006/relationships/font" Target="fonts/font20.fntdata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font" Target="fonts/font7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2.fntdata"/><Relationship Id="rId59" Type="http://schemas.openxmlformats.org/officeDocument/2006/relationships/font" Target="fonts/font15.fntdata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font" Target="fonts/font10.fntdata"/><Relationship Id="rId62" Type="http://schemas.openxmlformats.org/officeDocument/2006/relationships/font" Target="fonts/font18.fntdata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7ACB331-F6FD-4B69-B416-31311D377D2E}" type="doc">
      <dgm:prSet loTypeId="urn:microsoft.com/office/officeart/2005/8/layout/radial2" loCatId="relationship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endParaRPr lang="en-US"/>
        </a:p>
      </dgm:t>
    </dgm:pt>
    <dgm:pt modelId="{2E9025F1-83E5-4309-BA58-469C9C0AEE56}" type="pres">
      <dgm:prSet presAssocID="{47ACB331-F6FD-4B69-B416-31311D377D2E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00F4003-9BA5-4A41-8299-3B03593446F0}" type="pres">
      <dgm:prSet presAssocID="{47ACB331-F6FD-4B69-B416-31311D377D2E}" presName="cycle" presStyleCnt="0"/>
      <dgm:spPr/>
      <dgm:t>
        <a:bodyPr/>
        <a:lstStyle/>
        <a:p>
          <a:endParaRPr lang="en-US"/>
        </a:p>
      </dgm:t>
    </dgm:pt>
  </dgm:ptLst>
  <dgm:cxnLst>
    <dgm:cxn modelId="{5A655818-CF91-4860-A188-A6102B5688B3}" type="presOf" srcId="{47ACB331-F6FD-4B69-B416-31311D377D2E}" destId="{2E9025F1-83E5-4309-BA58-469C9C0AEE56}" srcOrd="0" destOrd="0" presId="urn:microsoft.com/office/officeart/2005/8/layout/radial2"/>
    <dgm:cxn modelId="{02A9D2D4-CE7A-4E8F-9BBA-4C9B4ACB989F}" type="presParOf" srcId="{2E9025F1-83E5-4309-BA58-469C9C0AEE56}" destId="{400F4003-9BA5-4A41-8299-3B03593446F0}" srcOrd="0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74AAB0D-5C78-46DA-8847-A7A3AC32C65F}" type="doc">
      <dgm:prSet loTypeId="urn:microsoft.com/office/officeart/2005/8/layout/radial2" loCatId="relationship" qsTypeId="urn:microsoft.com/office/officeart/2005/8/quickstyle/3d7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A6E405D-B5FA-4B6B-A681-2AE1908A1694}" type="pres">
      <dgm:prSet presAssocID="{374AAB0D-5C78-46DA-8847-A7A3AC32C65F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C5354B2-0439-43BB-A10D-D6E7F41238AC}" type="pres">
      <dgm:prSet presAssocID="{374AAB0D-5C78-46DA-8847-A7A3AC32C65F}" presName="cycle" presStyleCnt="0"/>
      <dgm:spPr/>
      <dgm:t>
        <a:bodyPr/>
        <a:lstStyle/>
        <a:p>
          <a:endParaRPr lang="en-US"/>
        </a:p>
      </dgm:t>
    </dgm:pt>
  </dgm:ptLst>
  <dgm:cxnLst>
    <dgm:cxn modelId="{03C146B4-8B41-40FE-9003-477C9BFA3E5C}" type="presOf" srcId="{374AAB0D-5C78-46DA-8847-A7A3AC32C65F}" destId="{CA6E405D-B5FA-4B6B-A681-2AE1908A1694}" srcOrd="0" destOrd="0" presId="urn:microsoft.com/office/officeart/2005/8/layout/radial2"/>
    <dgm:cxn modelId="{EB7EA357-7F54-4D65-A1A5-21F4C473CC04}" type="presParOf" srcId="{CA6E405D-B5FA-4B6B-A681-2AE1908A1694}" destId="{4C5354B2-0439-43BB-A10D-D6E7F41238AC}" srcOrd="0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D20C7F8-85EE-4896-A806-A5AB33013DD9}" type="doc">
      <dgm:prSet loTypeId="urn:microsoft.com/office/officeart/2005/8/layout/radial2" loCatId="relationship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953E92DF-CB72-45B9-A26A-FAED4CA931BB}">
      <dgm:prSet phldrT="[Text]"/>
      <dgm:spPr/>
      <dgm:t>
        <a:bodyPr/>
        <a:lstStyle/>
        <a:p>
          <a:r>
            <a:rPr lang="en-US" dirty="0" smtClean="0">
              <a:latin typeface="Arial" pitchFamily="34" charset="0"/>
              <a:cs typeface="Arial" pitchFamily="34" charset="0"/>
            </a:rPr>
            <a:t>Eating</a:t>
          </a:r>
          <a:endParaRPr lang="en-US" dirty="0"/>
        </a:p>
      </dgm:t>
    </dgm:pt>
    <dgm:pt modelId="{E8D82FAB-23EB-4488-A986-3DF6D7B3C6C4}" type="parTrans" cxnId="{FDBF72AE-94B4-4A0A-B5D8-5E41B1154FFF}">
      <dgm:prSet/>
      <dgm:spPr/>
      <dgm:t>
        <a:bodyPr/>
        <a:lstStyle/>
        <a:p>
          <a:endParaRPr lang="en-US"/>
        </a:p>
      </dgm:t>
    </dgm:pt>
    <dgm:pt modelId="{959606B9-82DC-47C6-BD7D-F72AF467ED9A}" type="sibTrans" cxnId="{FDBF72AE-94B4-4A0A-B5D8-5E41B1154FFF}">
      <dgm:prSet/>
      <dgm:spPr/>
      <dgm:t>
        <a:bodyPr/>
        <a:lstStyle/>
        <a:p>
          <a:endParaRPr lang="en-US"/>
        </a:p>
      </dgm:t>
    </dgm:pt>
    <dgm:pt modelId="{F047128B-FB81-4EAF-8ABE-3DB34F6612E3}">
      <dgm:prSet phldrT="[Text]" phldr="1"/>
      <dgm:spPr/>
      <dgm:t>
        <a:bodyPr/>
        <a:lstStyle/>
        <a:p>
          <a:endParaRPr lang="en-US"/>
        </a:p>
      </dgm:t>
    </dgm:pt>
    <dgm:pt modelId="{91D4D4C3-883A-4AA4-B466-411ABAC46FB7}" type="parTrans" cxnId="{68684FF4-97B8-4421-BE1A-17AC01B55256}">
      <dgm:prSet/>
      <dgm:spPr/>
      <dgm:t>
        <a:bodyPr/>
        <a:lstStyle/>
        <a:p>
          <a:endParaRPr lang="en-US"/>
        </a:p>
      </dgm:t>
    </dgm:pt>
    <dgm:pt modelId="{B9B6D930-0565-498A-822A-6144EE16DE66}" type="sibTrans" cxnId="{68684FF4-97B8-4421-BE1A-17AC01B55256}">
      <dgm:prSet/>
      <dgm:spPr/>
      <dgm:t>
        <a:bodyPr/>
        <a:lstStyle/>
        <a:p>
          <a:endParaRPr lang="en-US"/>
        </a:p>
      </dgm:t>
    </dgm:pt>
    <dgm:pt modelId="{5E171266-9D31-41A7-8705-EA6401B570BA}">
      <dgm:prSet phldrT="[Text]" phldr="1"/>
      <dgm:spPr/>
      <dgm:t>
        <a:bodyPr/>
        <a:lstStyle/>
        <a:p>
          <a:endParaRPr lang="en-US"/>
        </a:p>
      </dgm:t>
    </dgm:pt>
    <dgm:pt modelId="{96B7550B-67FB-4343-9C54-A1DF3540652D}" type="parTrans" cxnId="{43D3D521-B785-4E1C-A663-79E6FCA060B6}">
      <dgm:prSet/>
      <dgm:spPr/>
      <dgm:t>
        <a:bodyPr/>
        <a:lstStyle/>
        <a:p>
          <a:endParaRPr lang="en-US"/>
        </a:p>
      </dgm:t>
    </dgm:pt>
    <dgm:pt modelId="{B0A1475A-92F5-4BF2-988A-D6408541A1DC}" type="sibTrans" cxnId="{43D3D521-B785-4E1C-A663-79E6FCA060B6}">
      <dgm:prSet/>
      <dgm:spPr/>
      <dgm:t>
        <a:bodyPr/>
        <a:lstStyle/>
        <a:p>
          <a:endParaRPr lang="en-US"/>
        </a:p>
      </dgm:t>
    </dgm:pt>
    <dgm:pt modelId="{BBA2B372-4361-484B-8EBB-D9304F0908A7}">
      <dgm:prSet phldrT="[Text]"/>
      <dgm:spPr/>
      <dgm:t>
        <a:bodyPr/>
        <a:lstStyle/>
        <a:p>
          <a:r>
            <a:rPr lang="en-US" dirty="0" smtClean="0"/>
            <a:t>Types of Animals</a:t>
          </a:r>
          <a:endParaRPr lang="en-US" dirty="0"/>
        </a:p>
      </dgm:t>
    </dgm:pt>
    <dgm:pt modelId="{F9544380-7E0E-4CF1-AEAF-68450FC8CC92}" type="parTrans" cxnId="{C4A07F8A-F192-42A6-820B-2F5459CE9872}">
      <dgm:prSet/>
      <dgm:spPr/>
      <dgm:t>
        <a:bodyPr/>
        <a:lstStyle/>
        <a:p>
          <a:endParaRPr lang="en-US"/>
        </a:p>
      </dgm:t>
    </dgm:pt>
    <dgm:pt modelId="{B0FF0CF4-368E-44D9-8E70-12271DE1B5F4}" type="sibTrans" cxnId="{C4A07F8A-F192-42A6-820B-2F5459CE9872}">
      <dgm:prSet/>
      <dgm:spPr/>
      <dgm:t>
        <a:bodyPr/>
        <a:lstStyle/>
        <a:p>
          <a:endParaRPr lang="en-US"/>
        </a:p>
      </dgm:t>
    </dgm:pt>
    <dgm:pt modelId="{1F9185AF-44BF-42CF-8764-FF85F572C5E1}">
      <dgm:prSet phldrT="[Text]" phldr="1"/>
      <dgm:spPr/>
      <dgm:t>
        <a:bodyPr/>
        <a:lstStyle/>
        <a:p>
          <a:endParaRPr lang="en-US"/>
        </a:p>
      </dgm:t>
    </dgm:pt>
    <dgm:pt modelId="{4A724929-2841-408A-9D07-4254D04B6F2E}" type="parTrans" cxnId="{7C04797D-1D0A-41A6-8587-AB8EDDC0845D}">
      <dgm:prSet/>
      <dgm:spPr/>
      <dgm:t>
        <a:bodyPr/>
        <a:lstStyle/>
        <a:p>
          <a:endParaRPr lang="en-US"/>
        </a:p>
      </dgm:t>
    </dgm:pt>
    <dgm:pt modelId="{2B9A79EA-1021-4EC6-91F0-FB872E9B6067}" type="sibTrans" cxnId="{7C04797D-1D0A-41A6-8587-AB8EDDC0845D}">
      <dgm:prSet/>
      <dgm:spPr/>
      <dgm:t>
        <a:bodyPr/>
        <a:lstStyle/>
        <a:p>
          <a:endParaRPr lang="en-US"/>
        </a:p>
      </dgm:t>
    </dgm:pt>
    <dgm:pt modelId="{1B87E974-1C6C-4949-B845-EDA2E6BC1C93}">
      <dgm:prSet phldrT="[Text]" phldr="1"/>
      <dgm:spPr/>
      <dgm:t>
        <a:bodyPr/>
        <a:lstStyle/>
        <a:p>
          <a:endParaRPr lang="en-US"/>
        </a:p>
      </dgm:t>
    </dgm:pt>
    <dgm:pt modelId="{31AE4D6B-3A16-41BD-B481-A4ABEFE5ABE3}" type="parTrans" cxnId="{E91EBDD9-7459-463F-A352-12F9C43E37C7}">
      <dgm:prSet/>
      <dgm:spPr/>
      <dgm:t>
        <a:bodyPr/>
        <a:lstStyle/>
        <a:p>
          <a:endParaRPr lang="en-US"/>
        </a:p>
      </dgm:t>
    </dgm:pt>
    <dgm:pt modelId="{54130E0B-FD42-4440-A8AA-0755646E5CAB}" type="sibTrans" cxnId="{E91EBDD9-7459-463F-A352-12F9C43E37C7}">
      <dgm:prSet/>
      <dgm:spPr/>
      <dgm:t>
        <a:bodyPr/>
        <a:lstStyle/>
        <a:p>
          <a:endParaRPr lang="en-US"/>
        </a:p>
      </dgm:t>
    </dgm:pt>
    <dgm:pt modelId="{D555DDF5-BE49-4B55-AEC8-DCDA8ACEB3D4}" type="pres">
      <dgm:prSet presAssocID="{DD20C7F8-85EE-4896-A806-A5AB33013DD9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01BE1DF-FEF4-4B64-8F64-D39C26ABCA99}" type="pres">
      <dgm:prSet presAssocID="{DD20C7F8-85EE-4896-A806-A5AB33013DD9}" presName="cycle" presStyleCnt="0"/>
      <dgm:spPr/>
      <dgm:t>
        <a:bodyPr/>
        <a:lstStyle/>
        <a:p>
          <a:endParaRPr lang="en-US"/>
        </a:p>
      </dgm:t>
    </dgm:pt>
    <dgm:pt modelId="{D8E00BE0-6FF3-46C2-9D39-FFD6F096C90E}" type="pres">
      <dgm:prSet presAssocID="{DD20C7F8-85EE-4896-A806-A5AB33013DD9}" presName="centerShape" presStyleCnt="0"/>
      <dgm:spPr/>
      <dgm:t>
        <a:bodyPr/>
        <a:lstStyle/>
        <a:p>
          <a:endParaRPr lang="en-US"/>
        </a:p>
      </dgm:t>
    </dgm:pt>
    <dgm:pt modelId="{E49BCF9C-C6E1-49FA-9197-67DD0C31041A}" type="pres">
      <dgm:prSet presAssocID="{DD20C7F8-85EE-4896-A806-A5AB33013DD9}" presName="connSite" presStyleLbl="node1" presStyleIdx="0" presStyleCnt="3"/>
      <dgm:spPr/>
      <dgm:t>
        <a:bodyPr/>
        <a:lstStyle/>
        <a:p>
          <a:endParaRPr lang="en-US"/>
        </a:p>
      </dgm:t>
    </dgm:pt>
    <dgm:pt modelId="{E18ED9BD-7AB9-4D0A-A97F-25D051744624}" type="pres">
      <dgm:prSet presAssocID="{DD20C7F8-85EE-4896-A806-A5AB33013DD9}" presName="visible" presStyleLbl="node1" presStyleIdx="0" presStyleCnt="3" custScaleX="74523" custScaleY="75156"/>
      <dgm:spPr/>
      <dgm:t>
        <a:bodyPr/>
        <a:lstStyle/>
        <a:p>
          <a:endParaRPr lang="en-US"/>
        </a:p>
      </dgm:t>
    </dgm:pt>
    <dgm:pt modelId="{3BC19FFC-177E-4F3C-B573-B3F14A4588E9}" type="pres">
      <dgm:prSet presAssocID="{E8D82FAB-23EB-4488-A986-3DF6D7B3C6C4}" presName="Name25" presStyleLbl="parChTrans1D1" presStyleIdx="0" presStyleCnt="2"/>
      <dgm:spPr/>
      <dgm:t>
        <a:bodyPr/>
        <a:lstStyle/>
        <a:p>
          <a:endParaRPr lang="en-US"/>
        </a:p>
      </dgm:t>
    </dgm:pt>
    <dgm:pt modelId="{0D007429-4D85-4F8D-8B50-A820EE31991C}" type="pres">
      <dgm:prSet presAssocID="{953E92DF-CB72-45B9-A26A-FAED4CA931BB}" presName="node" presStyleCnt="0"/>
      <dgm:spPr/>
      <dgm:t>
        <a:bodyPr/>
        <a:lstStyle/>
        <a:p>
          <a:endParaRPr lang="en-US"/>
        </a:p>
      </dgm:t>
    </dgm:pt>
    <dgm:pt modelId="{4DDAD7D4-E40C-40D3-92E0-9E76E9E168CB}" type="pres">
      <dgm:prSet presAssocID="{953E92DF-CB72-45B9-A26A-FAED4CA931BB}" presName="parentNode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665401-6647-406A-BCCD-8CD3D729EE53}" type="pres">
      <dgm:prSet presAssocID="{953E92DF-CB72-45B9-A26A-FAED4CA931BB}" presName="childNode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0DA29DE-3C4A-40A8-A407-19C97A5366E6}" type="pres">
      <dgm:prSet presAssocID="{F9544380-7E0E-4CF1-AEAF-68450FC8CC92}" presName="Name25" presStyleLbl="parChTrans1D1" presStyleIdx="1" presStyleCnt="2"/>
      <dgm:spPr/>
      <dgm:t>
        <a:bodyPr/>
        <a:lstStyle/>
        <a:p>
          <a:endParaRPr lang="en-US"/>
        </a:p>
      </dgm:t>
    </dgm:pt>
    <dgm:pt modelId="{AE9BC40D-CC5D-4756-ADE7-E9DDCD129AB8}" type="pres">
      <dgm:prSet presAssocID="{BBA2B372-4361-484B-8EBB-D9304F0908A7}" presName="node" presStyleCnt="0"/>
      <dgm:spPr/>
      <dgm:t>
        <a:bodyPr/>
        <a:lstStyle/>
        <a:p>
          <a:endParaRPr lang="en-US"/>
        </a:p>
      </dgm:t>
    </dgm:pt>
    <dgm:pt modelId="{88387C76-79FC-4C40-A272-5866FBD99ECD}" type="pres">
      <dgm:prSet presAssocID="{BBA2B372-4361-484B-8EBB-D9304F0908A7}" presName="parentNode" presStyleLbl="node1" presStyleIdx="2" presStyleCnt="3" custLinFactNeighborX="1427" custLinFactNeighborY="-2253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232BFE-9E34-466B-AE99-5D6C24DEF9D4}" type="pres">
      <dgm:prSet presAssocID="{BBA2B372-4361-484B-8EBB-D9304F0908A7}" presName="childNode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2D950AE-E124-4E2E-87BB-F8AC7DCF203F}" type="presOf" srcId="{F9544380-7E0E-4CF1-AEAF-68450FC8CC92}" destId="{A0DA29DE-3C4A-40A8-A407-19C97A5366E6}" srcOrd="0" destOrd="0" presId="urn:microsoft.com/office/officeart/2005/8/layout/radial2"/>
    <dgm:cxn modelId="{1C74744E-581C-49F7-818A-E70CC52FC850}" type="presOf" srcId="{1B87E974-1C6C-4949-B845-EDA2E6BC1C93}" destId="{39232BFE-9E34-466B-AE99-5D6C24DEF9D4}" srcOrd="0" destOrd="1" presId="urn:microsoft.com/office/officeart/2005/8/layout/radial2"/>
    <dgm:cxn modelId="{C4A07F8A-F192-42A6-820B-2F5459CE9872}" srcId="{DD20C7F8-85EE-4896-A806-A5AB33013DD9}" destId="{BBA2B372-4361-484B-8EBB-D9304F0908A7}" srcOrd="1" destOrd="0" parTransId="{F9544380-7E0E-4CF1-AEAF-68450FC8CC92}" sibTransId="{B0FF0CF4-368E-44D9-8E70-12271DE1B5F4}"/>
    <dgm:cxn modelId="{7FF87EA0-CF52-4F5D-9C49-AAAAF0BA52FA}" type="presOf" srcId="{5E171266-9D31-41A7-8705-EA6401B570BA}" destId="{40665401-6647-406A-BCCD-8CD3D729EE53}" srcOrd="0" destOrd="1" presId="urn:microsoft.com/office/officeart/2005/8/layout/radial2"/>
    <dgm:cxn modelId="{71C5B495-E1FA-4DB0-B770-3C7DB3A23751}" type="presOf" srcId="{1F9185AF-44BF-42CF-8764-FF85F572C5E1}" destId="{39232BFE-9E34-466B-AE99-5D6C24DEF9D4}" srcOrd="0" destOrd="0" presId="urn:microsoft.com/office/officeart/2005/8/layout/radial2"/>
    <dgm:cxn modelId="{FE5C2BFF-FE3E-4730-91E6-8A5CB4BFBF51}" type="presOf" srcId="{F047128B-FB81-4EAF-8ABE-3DB34F6612E3}" destId="{40665401-6647-406A-BCCD-8CD3D729EE53}" srcOrd="0" destOrd="0" presId="urn:microsoft.com/office/officeart/2005/8/layout/radial2"/>
    <dgm:cxn modelId="{F7D83372-5C26-4E6B-979F-3A0DA8529F8F}" type="presOf" srcId="{E8D82FAB-23EB-4488-A986-3DF6D7B3C6C4}" destId="{3BC19FFC-177E-4F3C-B573-B3F14A4588E9}" srcOrd="0" destOrd="0" presId="urn:microsoft.com/office/officeart/2005/8/layout/radial2"/>
    <dgm:cxn modelId="{68684FF4-97B8-4421-BE1A-17AC01B55256}" srcId="{953E92DF-CB72-45B9-A26A-FAED4CA931BB}" destId="{F047128B-FB81-4EAF-8ABE-3DB34F6612E3}" srcOrd="0" destOrd="0" parTransId="{91D4D4C3-883A-4AA4-B466-411ABAC46FB7}" sibTransId="{B9B6D930-0565-498A-822A-6144EE16DE66}"/>
    <dgm:cxn modelId="{E91EBDD9-7459-463F-A352-12F9C43E37C7}" srcId="{BBA2B372-4361-484B-8EBB-D9304F0908A7}" destId="{1B87E974-1C6C-4949-B845-EDA2E6BC1C93}" srcOrd="1" destOrd="0" parTransId="{31AE4D6B-3A16-41BD-B481-A4ABEFE5ABE3}" sibTransId="{54130E0B-FD42-4440-A8AA-0755646E5CAB}"/>
    <dgm:cxn modelId="{43D3D521-B785-4E1C-A663-79E6FCA060B6}" srcId="{953E92DF-CB72-45B9-A26A-FAED4CA931BB}" destId="{5E171266-9D31-41A7-8705-EA6401B570BA}" srcOrd="1" destOrd="0" parTransId="{96B7550B-67FB-4343-9C54-A1DF3540652D}" sibTransId="{B0A1475A-92F5-4BF2-988A-D6408541A1DC}"/>
    <dgm:cxn modelId="{FDBF72AE-94B4-4A0A-B5D8-5E41B1154FFF}" srcId="{DD20C7F8-85EE-4896-A806-A5AB33013DD9}" destId="{953E92DF-CB72-45B9-A26A-FAED4CA931BB}" srcOrd="0" destOrd="0" parTransId="{E8D82FAB-23EB-4488-A986-3DF6D7B3C6C4}" sibTransId="{959606B9-82DC-47C6-BD7D-F72AF467ED9A}"/>
    <dgm:cxn modelId="{E4999D84-FD2E-4CD0-B3C7-EFAEFF4A539F}" type="presOf" srcId="{953E92DF-CB72-45B9-A26A-FAED4CA931BB}" destId="{4DDAD7D4-E40C-40D3-92E0-9E76E9E168CB}" srcOrd="0" destOrd="0" presId="urn:microsoft.com/office/officeart/2005/8/layout/radial2"/>
    <dgm:cxn modelId="{8130069B-720D-4F95-BA0F-ACF2AA91526D}" type="presOf" srcId="{DD20C7F8-85EE-4896-A806-A5AB33013DD9}" destId="{D555DDF5-BE49-4B55-AEC8-DCDA8ACEB3D4}" srcOrd="0" destOrd="0" presId="urn:microsoft.com/office/officeart/2005/8/layout/radial2"/>
    <dgm:cxn modelId="{7C04797D-1D0A-41A6-8587-AB8EDDC0845D}" srcId="{BBA2B372-4361-484B-8EBB-D9304F0908A7}" destId="{1F9185AF-44BF-42CF-8764-FF85F572C5E1}" srcOrd="0" destOrd="0" parTransId="{4A724929-2841-408A-9D07-4254D04B6F2E}" sibTransId="{2B9A79EA-1021-4EC6-91F0-FB872E9B6067}"/>
    <dgm:cxn modelId="{99335B91-F176-4D01-A448-97C1D8D6293F}" type="presOf" srcId="{BBA2B372-4361-484B-8EBB-D9304F0908A7}" destId="{88387C76-79FC-4C40-A272-5866FBD99ECD}" srcOrd="0" destOrd="0" presId="urn:microsoft.com/office/officeart/2005/8/layout/radial2"/>
    <dgm:cxn modelId="{28D0F7D5-BFCF-4F19-9F84-0966AE44EA6A}" type="presParOf" srcId="{D555DDF5-BE49-4B55-AEC8-DCDA8ACEB3D4}" destId="{A01BE1DF-FEF4-4B64-8F64-D39C26ABCA99}" srcOrd="0" destOrd="0" presId="urn:microsoft.com/office/officeart/2005/8/layout/radial2"/>
    <dgm:cxn modelId="{8CA46B1A-1DEE-4D96-A50E-86263EB07C3C}" type="presParOf" srcId="{A01BE1DF-FEF4-4B64-8F64-D39C26ABCA99}" destId="{D8E00BE0-6FF3-46C2-9D39-FFD6F096C90E}" srcOrd="0" destOrd="0" presId="urn:microsoft.com/office/officeart/2005/8/layout/radial2"/>
    <dgm:cxn modelId="{8435FAA2-7969-445A-B8E2-99DC1ED15A09}" type="presParOf" srcId="{D8E00BE0-6FF3-46C2-9D39-FFD6F096C90E}" destId="{E49BCF9C-C6E1-49FA-9197-67DD0C31041A}" srcOrd="0" destOrd="0" presId="urn:microsoft.com/office/officeart/2005/8/layout/radial2"/>
    <dgm:cxn modelId="{974F21DF-7D77-4309-B1D5-E47D7F98239C}" type="presParOf" srcId="{D8E00BE0-6FF3-46C2-9D39-FFD6F096C90E}" destId="{E18ED9BD-7AB9-4D0A-A97F-25D051744624}" srcOrd="1" destOrd="0" presId="urn:microsoft.com/office/officeart/2005/8/layout/radial2"/>
    <dgm:cxn modelId="{3A35B2E1-798C-4190-8C5E-D1D17E4EA217}" type="presParOf" srcId="{A01BE1DF-FEF4-4B64-8F64-D39C26ABCA99}" destId="{3BC19FFC-177E-4F3C-B573-B3F14A4588E9}" srcOrd="1" destOrd="0" presId="urn:microsoft.com/office/officeart/2005/8/layout/radial2"/>
    <dgm:cxn modelId="{71DF9643-CD81-4374-9192-BB4C9C747F34}" type="presParOf" srcId="{A01BE1DF-FEF4-4B64-8F64-D39C26ABCA99}" destId="{0D007429-4D85-4F8D-8B50-A820EE31991C}" srcOrd="2" destOrd="0" presId="urn:microsoft.com/office/officeart/2005/8/layout/radial2"/>
    <dgm:cxn modelId="{E4CDB0A6-4D8E-407C-8753-6F4A4F5C1477}" type="presParOf" srcId="{0D007429-4D85-4F8D-8B50-A820EE31991C}" destId="{4DDAD7D4-E40C-40D3-92E0-9E76E9E168CB}" srcOrd="0" destOrd="0" presId="urn:microsoft.com/office/officeart/2005/8/layout/radial2"/>
    <dgm:cxn modelId="{1A6109D0-5FF4-45FA-A919-97F9696AD802}" type="presParOf" srcId="{0D007429-4D85-4F8D-8B50-A820EE31991C}" destId="{40665401-6647-406A-BCCD-8CD3D729EE53}" srcOrd="1" destOrd="0" presId="urn:microsoft.com/office/officeart/2005/8/layout/radial2"/>
    <dgm:cxn modelId="{045EC561-F4C6-4B92-9D05-EF02F748DEB0}" type="presParOf" srcId="{A01BE1DF-FEF4-4B64-8F64-D39C26ABCA99}" destId="{A0DA29DE-3C4A-40A8-A407-19C97A5366E6}" srcOrd="3" destOrd="0" presId="urn:microsoft.com/office/officeart/2005/8/layout/radial2"/>
    <dgm:cxn modelId="{BF92FBE5-D527-44BF-B9AE-9774357858D4}" type="presParOf" srcId="{A01BE1DF-FEF4-4B64-8F64-D39C26ABCA99}" destId="{AE9BC40D-CC5D-4756-ADE7-E9DDCD129AB8}" srcOrd="4" destOrd="0" presId="urn:microsoft.com/office/officeart/2005/8/layout/radial2"/>
    <dgm:cxn modelId="{E121672A-393D-4E15-BF33-E16105AE43B0}" type="presParOf" srcId="{AE9BC40D-CC5D-4756-ADE7-E9DDCD129AB8}" destId="{88387C76-79FC-4C40-A272-5866FBD99ECD}" srcOrd="0" destOrd="0" presId="urn:microsoft.com/office/officeart/2005/8/layout/radial2"/>
    <dgm:cxn modelId="{EF9250A7-AA54-4B8F-8BB5-F41B082F81D3}" type="presParOf" srcId="{AE9BC40D-CC5D-4756-ADE7-E9DDCD129AB8}" destId="{39232BFE-9E34-466B-AE99-5D6C24DEF9D4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654701F-5AF0-4E10-B2D9-CE051E867305}" type="doc">
      <dgm:prSet loTypeId="urn:microsoft.com/office/officeart/2005/8/layout/radial2" loCatId="relationship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04BC4BC7-1CBA-4352-8B2D-D662CC869917}">
      <dgm:prSet phldrT="[Text]"/>
      <dgm:spPr/>
      <dgm:t>
        <a:bodyPr/>
        <a:lstStyle/>
        <a:p>
          <a:r>
            <a:rPr lang="en-US" dirty="0" smtClean="0"/>
            <a:t>Ants</a:t>
          </a:r>
          <a:endParaRPr lang="en-US" dirty="0"/>
        </a:p>
      </dgm:t>
    </dgm:pt>
    <dgm:pt modelId="{2AD625E2-7FE0-4800-9162-E6DD05A8B9DA}" type="parTrans" cxnId="{96654489-83F0-47C1-8D28-7FA4684C031D}">
      <dgm:prSet/>
      <dgm:spPr/>
      <dgm:t>
        <a:bodyPr/>
        <a:lstStyle/>
        <a:p>
          <a:endParaRPr lang="en-US"/>
        </a:p>
      </dgm:t>
    </dgm:pt>
    <dgm:pt modelId="{A6E35A31-46EB-4BA5-83BC-BA2FA80457DD}" type="sibTrans" cxnId="{96654489-83F0-47C1-8D28-7FA4684C031D}">
      <dgm:prSet/>
      <dgm:spPr/>
      <dgm:t>
        <a:bodyPr/>
        <a:lstStyle/>
        <a:p>
          <a:endParaRPr lang="en-US"/>
        </a:p>
      </dgm:t>
    </dgm:pt>
    <dgm:pt modelId="{BDD18AC7-F944-48E5-9FE8-3EB1DF0B6BF6}">
      <dgm:prSet phldrT="[Text]" phldr="1"/>
      <dgm:spPr/>
      <dgm:t>
        <a:bodyPr/>
        <a:lstStyle/>
        <a:p>
          <a:endParaRPr lang="en-US"/>
        </a:p>
      </dgm:t>
    </dgm:pt>
    <dgm:pt modelId="{A8CB4A37-9085-4BCA-B31E-6570F2CF94DB}" type="parTrans" cxnId="{6CE48A2C-FAE4-4606-8454-5D6D9CD52F4B}">
      <dgm:prSet/>
      <dgm:spPr/>
      <dgm:t>
        <a:bodyPr/>
        <a:lstStyle/>
        <a:p>
          <a:endParaRPr lang="en-US"/>
        </a:p>
      </dgm:t>
    </dgm:pt>
    <dgm:pt modelId="{17A4DE7E-D1A3-42EB-ACF1-539A123760EE}" type="sibTrans" cxnId="{6CE48A2C-FAE4-4606-8454-5D6D9CD52F4B}">
      <dgm:prSet/>
      <dgm:spPr/>
      <dgm:t>
        <a:bodyPr/>
        <a:lstStyle/>
        <a:p>
          <a:endParaRPr lang="en-US"/>
        </a:p>
      </dgm:t>
    </dgm:pt>
    <dgm:pt modelId="{6E2F43D8-624D-4EDF-8179-5B610C267F1E}">
      <dgm:prSet phldrT="[Text]" phldr="1"/>
      <dgm:spPr/>
      <dgm:t>
        <a:bodyPr/>
        <a:lstStyle/>
        <a:p>
          <a:endParaRPr lang="en-US"/>
        </a:p>
      </dgm:t>
    </dgm:pt>
    <dgm:pt modelId="{B6FA3B76-F8B8-4DC0-82A0-6174DCACED9E}" type="parTrans" cxnId="{EC654DDD-4B82-4D8B-9404-21B246E3C207}">
      <dgm:prSet/>
      <dgm:spPr/>
      <dgm:t>
        <a:bodyPr/>
        <a:lstStyle/>
        <a:p>
          <a:endParaRPr lang="en-US"/>
        </a:p>
      </dgm:t>
    </dgm:pt>
    <dgm:pt modelId="{06EF9052-356C-4012-8F26-4C3648B1E8E9}" type="sibTrans" cxnId="{EC654DDD-4B82-4D8B-9404-21B246E3C207}">
      <dgm:prSet/>
      <dgm:spPr/>
      <dgm:t>
        <a:bodyPr/>
        <a:lstStyle/>
        <a:p>
          <a:endParaRPr lang="en-US"/>
        </a:p>
      </dgm:t>
    </dgm:pt>
    <dgm:pt modelId="{CE777E2A-7DAE-4DB2-969E-0D53192CC2DE}">
      <dgm:prSet phldrT="[Text]"/>
      <dgm:spPr/>
      <dgm:t>
        <a:bodyPr/>
        <a:lstStyle/>
        <a:p>
          <a:r>
            <a:rPr lang="en-US" dirty="0" smtClean="0"/>
            <a:t>Owls</a:t>
          </a:r>
          <a:endParaRPr lang="en-US" dirty="0"/>
        </a:p>
      </dgm:t>
    </dgm:pt>
    <dgm:pt modelId="{C36AC97F-A999-453D-A7DC-41C894093D32}" type="parTrans" cxnId="{6831D43B-B6A9-40EE-ACB5-84CE776B7818}">
      <dgm:prSet/>
      <dgm:spPr/>
      <dgm:t>
        <a:bodyPr/>
        <a:lstStyle/>
        <a:p>
          <a:endParaRPr lang="en-US"/>
        </a:p>
      </dgm:t>
    </dgm:pt>
    <dgm:pt modelId="{115351B8-D305-4B19-B4E6-0F2B5148F52C}" type="sibTrans" cxnId="{6831D43B-B6A9-40EE-ACB5-84CE776B7818}">
      <dgm:prSet/>
      <dgm:spPr/>
      <dgm:t>
        <a:bodyPr/>
        <a:lstStyle/>
        <a:p>
          <a:endParaRPr lang="en-US"/>
        </a:p>
      </dgm:t>
    </dgm:pt>
    <dgm:pt modelId="{FCB16431-E48E-4DD1-9844-8D4D8D0DBC12}">
      <dgm:prSet phldrT="[Text]" phldr="1"/>
      <dgm:spPr/>
      <dgm:t>
        <a:bodyPr/>
        <a:lstStyle/>
        <a:p>
          <a:endParaRPr lang="en-US"/>
        </a:p>
      </dgm:t>
    </dgm:pt>
    <dgm:pt modelId="{F95B04DA-D195-495C-BEDB-7A02E3B49D60}" type="parTrans" cxnId="{9D9DD8F9-3E99-43B1-9394-DDE41DCE221C}">
      <dgm:prSet/>
      <dgm:spPr/>
      <dgm:t>
        <a:bodyPr/>
        <a:lstStyle/>
        <a:p>
          <a:endParaRPr lang="en-US"/>
        </a:p>
      </dgm:t>
    </dgm:pt>
    <dgm:pt modelId="{CE98FA4D-9721-4B7A-B3B9-153A08BB20C5}" type="sibTrans" cxnId="{9D9DD8F9-3E99-43B1-9394-DDE41DCE221C}">
      <dgm:prSet/>
      <dgm:spPr/>
      <dgm:t>
        <a:bodyPr/>
        <a:lstStyle/>
        <a:p>
          <a:endParaRPr lang="en-US"/>
        </a:p>
      </dgm:t>
    </dgm:pt>
    <dgm:pt modelId="{192B9309-B613-4C90-A0C1-F13919A999B8}">
      <dgm:prSet phldrT="[Text]" phldr="1"/>
      <dgm:spPr/>
      <dgm:t>
        <a:bodyPr/>
        <a:lstStyle/>
        <a:p>
          <a:endParaRPr lang="en-US"/>
        </a:p>
      </dgm:t>
    </dgm:pt>
    <dgm:pt modelId="{5842A756-D984-49F0-9746-B9E0EA864361}" type="parTrans" cxnId="{67289A3F-00C0-4B59-8BEA-CDCD7CE8F9D4}">
      <dgm:prSet/>
      <dgm:spPr/>
      <dgm:t>
        <a:bodyPr/>
        <a:lstStyle/>
        <a:p>
          <a:endParaRPr lang="en-US"/>
        </a:p>
      </dgm:t>
    </dgm:pt>
    <dgm:pt modelId="{1A2CAF7F-7094-4147-A321-73F1D5B23AC8}" type="sibTrans" cxnId="{67289A3F-00C0-4B59-8BEA-CDCD7CE8F9D4}">
      <dgm:prSet/>
      <dgm:spPr/>
      <dgm:t>
        <a:bodyPr/>
        <a:lstStyle/>
        <a:p>
          <a:endParaRPr lang="en-US"/>
        </a:p>
      </dgm:t>
    </dgm:pt>
    <dgm:pt modelId="{49167684-7A22-4528-BB00-E373BCCADD93}">
      <dgm:prSet phldrT="[Text]"/>
      <dgm:spPr/>
      <dgm:t>
        <a:bodyPr/>
        <a:lstStyle/>
        <a:p>
          <a:r>
            <a:rPr lang="en-US" dirty="0" smtClean="0"/>
            <a:t>Snakes</a:t>
          </a:r>
          <a:endParaRPr lang="en-US" dirty="0"/>
        </a:p>
      </dgm:t>
    </dgm:pt>
    <dgm:pt modelId="{06DE3B0E-8B98-4236-8BE7-A9471C424365}" type="parTrans" cxnId="{9015D264-EB1A-41FE-9F3A-B8E977C498BD}">
      <dgm:prSet/>
      <dgm:spPr/>
      <dgm:t>
        <a:bodyPr/>
        <a:lstStyle/>
        <a:p>
          <a:endParaRPr lang="en-US"/>
        </a:p>
      </dgm:t>
    </dgm:pt>
    <dgm:pt modelId="{49B0BCB1-7931-47EF-93F3-A27C83EA30A4}" type="sibTrans" cxnId="{9015D264-EB1A-41FE-9F3A-B8E977C498BD}">
      <dgm:prSet/>
      <dgm:spPr/>
      <dgm:t>
        <a:bodyPr/>
        <a:lstStyle/>
        <a:p>
          <a:endParaRPr lang="en-US"/>
        </a:p>
      </dgm:t>
    </dgm:pt>
    <dgm:pt modelId="{1169E681-72CA-46A5-A8FC-E2C00F677671}">
      <dgm:prSet phldrT="[Text]" phldr="1"/>
      <dgm:spPr/>
      <dgm:t>
        <a:bodyPr/>
        <a:lstStyle/>
        <a:p>
          <a:endParaRPr lang="en-US"/>
        </a:p>
      </dgm:t>
    </dgm:pt>
    <dgm:pt modelId="{BFE731CC-5970-47DC-BA2A-F1ED84880392}" type="parTrans" cxnId="{988232C2-03C0-44E7-86F1-6451BFE05171}">
      <dgm:prSet/>
      <dgm:spPr/>
      <dgm:t>
        <a:bodyPr/>
        <a:lstStyle/>
        <a:p>
          <a:endParaRPr lang="en-US"/>
        </a:p>
      </dgm:t>
    </dgm:pt>
    <dgm:pt modelId="{EFFDF1DE-8A38-4725-A48A-3521745EF869}" type="sibTrans" cxnId="{988232C2-03C0-44E7-86F1-6451BFE05171}">
      <dgm:prSet/>
      <dgm:spPr/>
      <dgm:t>
        <a:bodyPr/>
        <a:lstStyle/>
        <a:p>
          <a:endParaRPr lang="en-US"/>
        </a:p>
      </dgm:t>
    </dgm:pt>
    <dgm:pt modelId="{60525D1D-5E74-40D6-A879-07656C3E30D7}">
      <dgm:prSet phldrT="[Text]" phldr="1"/>
      <dgm:spPr/>
      <dgm:t>
        <a:bodyPr/>
        <a:lstStyle/>
        <a:p>
          <a:endParaRPr lang="en-US"/>
        </a:p>
      </dgm:t>
    </dgm:pt>
    <dgm:pt modelId="{EF6EC4D0-1BBB-4F54-AD22-CDC9A077BB1E}" type="parTrans" cxnId="{8E359C65-A094-4BDA-A8D9-DFB94588EEE7}">
      <dgm:prSet/>
      <dgm:spPr/>
      <dgm:t>
        <a:bodyPr/>
        <a:lstStyle/>
        <a:p>
          <a:endParaRPr lang="en-US"/>
        </a:p>
      </dgm:t>
    </dgm:pt>
    <dgm:pt modelId="{9F3131C2-F4B0-47C3-BF9D-C1CB2EA27D35}" type="sibTrans" cxnId="{8E359C65-A094-4BDA-A8D9-DFB94588EEE7}">
      <dgm:prSet/>
      <dgm:spPr/>
      <dgm:t>
        <a:bodyPr/>
        <a:lstStyle/>
        <a:p>
          <a:endParaRPr lang="en-US"/>
        </a:p>
      </dgm:t>
    </dgm:pt>
    <dgm:pt modelId="{B84E977B-D746-4D87-87CA-9D7A2A3F6883}" type="pres">
      <dgm:prSet presAssocID="{5654701F-5AF0-4E10-B2D9-CE051E867305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FCB381C-21D8-41F2-A231-C6675CF67FCF}" type="pres">
      <dgm:prSet presAssocID="{5654701F-5AF0-4E10-B2D9-CE051E867305}" presName="cycle" presStyleCnt="0"/>
      <dgm:spPr/>
    </dgm:pt>
    <dgm:pt modelId="{30EBD375-6101-4A3E-8882-C25AE5CD151C}" type="pres">
      <dgm:prSet presAssocID="{5654701F-5AF0-4E10-B2D9-CE051E867305}" presName="centerShape" presStyleCnt="0"/>
      <dgm:spPr/>
    </dgm:pt>
    <dgm:pt modelId="{76FAF6E2-7CA4-482A-B2F0-E6F84D99FEF3}" type="pres">
      <dgm:prSet presAssocID="{5654701F-5AF0-4E10-B2D9-CE051E867305}" presName="connSite" presStyleLbl="node1" presStyleIdx="0" presStyleCnt="4"/>
      <dgm:spPr/>
    </dgm:pt>
    <dgm:pt modelId="{975BE7EF-51BE-49EC-BFA4-8C259071767D}" type="pres">
      <dgm:prSet presAssocID="{5654701F-5AF0-4E10-B2D9-CE051E867305}" presName="visible" presStyleLbl="node1" presStyleIdx="0" presStyleCnt="4"/>
      <dgm:spPr/>
    </dgm:pt>
    <dgm:pt modelId="{412AA1EA-BC59-4889-B70A-784C45A525BB}" type="pres">
      <dgm:prSet presAssocID="{2AD625E2-7FE0-4800-9162-E6DD05A8B9DA}" presName="Name25" presStyleLbl="parChTrans1D1" presStyleIdx="0" presStyleCnt="3"/>
      <dgm:spPr/>
      <dgm:t>
        <a:bodyPr/>
        <a:lstStyle/>
        <a:p>
          <a:endParaRPr lang="en-US"/>
        </a:p>
      </dgm:t>
    </dgm:pt>
    <dgm:pt modelId="{9B60AD48-A77D-45FD-ADAD-1338556A270F}" type="pres">
      <dgm:prSet presAssocID="{04BC4BC7-1CBA-4352-8B2D-D662CC869917}" presName="node" presStyleCnt="0"/>
      <dgm:spPr/>
    </dgm:pt>
    <dgm:pt modelId="{83321AB6-A051-4A36-B05A-FE0A04919D25}" type="pres">
      <dgm:prSet presAssocID="{04BC4BC7-1CBA-4352-8B2D-D662CC869917}" presName="parentNode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9BAD3D-5676-415C-8054-9E49C687E88F}" type="pres">
      <dgm:prSet presAssocID="{04BC4BC7-1CBA-4352-8B2D-D662CC869917}" presName="child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F466857-92FE-4C62-9AA9-D0734EF9BAE1}" type="pres">
      <dgm:prSet presAssocID="{C36AC97F-A999-453D-A7DC-41C894093D32}" presName="Name25" presStyleLbl="parChTrans1D1" presStyleIdx="1" presStyleCnt="3"/>
      <dgm:spPr/>
      <dgm:t>
        <a:bodyPr/>
        <a:lstStyle/>
        <a:p>
          <a:endParaRPr lang="en-US"/>
        </a:p>
      </dgm:t>
    </dgm:pt>
    <dgm:pt modelId="{37D66AD8-EDBF-4F49-860D-3F3E8686E04A}" type="pres">
      <dgm:prSet presAssocID="{CE777E2A-7DAE-4DB2-969E-0D53192CC2DE}" presName="node" presStyleCnt="0"/>
      <dgm:spPr/>
    </dgm:pt>
    <dgm:pt modelId="{03C5C6D2-3001-4306-977D-3BBC802CF17C}" type="pres">
      <dgm:prSet presAssocID="{CE777E2A-7DAE-4DB2-969E-0D53192CC2DE}" presName="parentNode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EAB8906-C6F2-4905-BFBF-69D42CC41309}" type="pres">
      <dgm:prSet presAssocID="{CE777E2A-7DAE-4DB2-969E-0D53192CC2DE}" presName="child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0DA745-8BF3-41D9-80B0-39F1525947C2}" type="pres">
      <dgm:prSet presAssocID="{06DE3B0E-8B98-4236-8BE7-A9471C424365}" presName="Name25" presStyleLbl="parChTrans1D1" presStyleIdx="2" presStyleCnt="3"/>
      <dgm:spPr/>
      <dgm:t>
        <a:bodyPr/>
        <a:lstStyle/>
        <a:p>
          <a:endParaRPr lang="en-US"/>
        </a:p>
      </dgm:t>
    </dgm:pt>
    <dgm:pt modelId="{57CE2655-D49A-46B2-AD58-3DCAF8B37F33}" type="pres">
      <dgm:prSet presAssocID="{49167684-7A22-4528-BB00-E373BCCADD93}" presName="node" presStyleCnt="0"/>
      <dgm:spPr/>
    </dgm:pt>
    <dgm:pt modelId="{A61801A3-5878-4477-84D1-B3600B258E3E}" type="pres">
      <dgm:prSet presAssocID="{49167684-7A22-4528-BB00-E373BCCADD93}" presName="parentNode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C01DA3-E93D-4A5E-9781-43E2F1E456B2}" type="pres">
      <dgm:prSet presAssocID="{49167684-7A22-4528-BB00-E373BCCADD93}" presName="child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A647BB8-CE41-486C-A06F-A9C488B58AAE}" type="presOf" srcId="{CE777E2A-7DAE-4DB2-969E-0D53192CC2DE}" destId="{03C5C6D2-3001-4306-977D-3BBC802CF17C}" srcOrd="0" destOrd="0" presId="urn:microsoft.com/office/officeart/2005/8/layout/radial2"/>
    <dgm:cxn modelId="{9015D264-EB1A-41FE-9F3A-B8E977C498BD}" srcId="{5654701F-5AF0-4E10-B2D9-CE051E867305}" destId="{49167684-7A22-4528-BB00-E373BCCADD93}" srcOrd="2" destOrd="0" parTransId="{06DE3B0E-8B98-4236-8BE7-A9471C424365}" sibTransId="{49B0BCB1-7931-47EF-93F3-A27C83EA30A4}"/>
    <dgm:cxn modelId="{8E359C65-A094-4BDA-A8D9-DFB94588EEE7}" srcId="{49167684-7A22-4528-BB00-E373BCCADD93}" destId="{60525D1D-5E74-40D6-A879-07656C3E30D7}" srcOrd="1" destOrd="0" parTransId="{EF6EC4D0-1BBB-4F54-AD22-CDC9A077BB1E}" sibTransId="{9F3131C2-F4B0-47C3-BF9D-C1CB2EA27D35}"/>
    <dgm:cxn modelId="{6831D43B-B6A9-40EE-ACB5-84CE776B7818}" srcId="{5654701F-5AF0-4E10-B2D9-CE051E867305}" destId="{CE777E2A-7DAE-4DB2-969E-0D53192CC2DE}" srcOrd="1" destOrd="0" parTransId="{C36AC97F-A999-453D-A7DC-41C894093D32}" sibTransId="{115351B8-D305-4B19-B4E6-0F2B5148F52C}"/>
    <dgm:cxn modelId="{73ADF16C-D778-4696-A2A9-C42B073037C0}" type="presOf" srcId="{49167684-7A22-4528-BB00-E373BCCADD93}" destId="{A61801A3-5878-4477-84D1-B3600B258E3E}" srcOrd="0" destOrd="0" presId="urn:microsoft.com/office/officeart/2005/8/layout/radial2"/>
    <dgm:cxn modelId="{876ABA1D-8577-40FE-A0C4-68AAFF08C65E}" type="presOf" srcId="{1169E681-72CA-46A5-A8FC-E2C00F677671}" destId="{AAC01DA3-E93D-4A5E-9781-43E2F1E456B2}" srcOrd="0" destOrd="0" presId="urn:microsoft.com/office/officeart/2005/8/layout/radial2"/>
    <dgm:cxn modelId="{97B48763-05E9-47DA-9E8F-EAF98CEE3384}" type="presOf" srcId="{5654701F-5AF0-4E10-B2D9-CE051E867305}" destId="{B84E977B-D746-4D87-87CA-9D7A2A3F6883}" srcOrd="0" destOrd="0" presId="urn:microsoft.com/office/officeart/2005/8/layout/radial2"/>
    <dgm:cxn modelId="{988232C2-03C0-44E7-86F1-6451BFE05171}" srcId="{49167684-7A22-4528-BB00-E373BCCADD93}" destId="{1169E681-72CA-46A5-A8FC-E2C00F677671}" srcOrd="0" destOrd="0" parTransId="{BFE731CC-5970-47DC-BA2A-F1ED84880392}" sibTransId="{EFFDF1DE-8A38-4725-A48A-3521745EF869}"/>
    <dgm:cxn modelId="{708D26B8-146A-484D-9680-12AC06122BFD}" type="presOf" srcId="{6E2F43D8-624D-4EDF-8179-5B610C267F1E}" destId="{429BAD3D-5676-415C-8054-9E49C687E88F}" srcOrd="0" destOrd="1" presId="urn:microsoft.com/office/officeart/2005/8/layout/radial2"/>
    <dgm:cxn modelId="{95B4C4B8-F308-46DC-8F92-5E71DAB531B7}" type="presOf" srcId="{2AD625E2-7FE0-4800-9162-E6DD05A8B9DA}" destId="{412AA1EA-BC59-4889-B70A-784C45A525BB}" srcOrd="0" destOrd="0" presId="urn:microsoft.com/office/officeart/2005/8/layout/radial2"/>
    <dgm:cxn modelId="{237B417B-EED1-43C7-AF89-F6529F250CAF}" type="presOf" srcId="{06DE3B0E-8B98-4236-8BE7-A9471C424365}" destId="{B60DA745-8BF3-41D9-80B0-39F1525947C2}" srcOrd="0" destOrd="0" presId="urn:microsoft.com/office/officeart/2005/8/layout/radial2"/>
    <dgm:cxn modelId="{EC654DDD-4B82-4D8B-9404-21B246E3C207}" srcId="{04BC4BC7-1CBA-4352-8B2D-D662CC869917}" destId="{6E2F43D8-624D-4EDF-8179-5B610C267F1E}" srcOrd="1" destOrd="0" parTransId="{B6FA3B76-F8B8-4DC0-82A0-6174DCACED9E}" sibTransId="{06EF9052-356C-4012-8F26-4C3648B1E8E9}"/>
    <dgm:cxn modelId="{E86052CB-FDE3-4753-A03B-2E4B51D7BC66}" type="presOf" srcId="{C36AC97F-A999-453D-A7DC-41C894093D32}" destId="{1F466857-92FE-4C62-9AA9-D0734EF9BAE1}" srcOrd="0" destOrd="0" presId="urn:microsoft.com/office/officeart/2005/8/layout/radial2"/>
    <dgm:cxn modelId="{511FFB0A-BA1E-4418-B28A-EEEB80ABA786}" type="presOf" srcId="{192B9309-B613-4C90-A0C1-F13919A999B8}" destId="{3EAB8906-C6F2-4905-BFBF-69D42CC41309}" srcOrd="0" destOrd="1" presId="urn:microsoft.com/office/officeart/2005/8/layout/radial2"/>
    <dgm:cxn modelId="{33885445-E710-4E65-B1AE-07F50219EE76}" type="presOf" srcId="{60525D1D-5E74-40D6-A879-07656C3E30D7}" destId="{AAC01DA3-E93D-4A5E-9781-43E2F1E456B2}" srcOrd="0" destOrd="1" presId="urn:microsoft.com/office/officeart/2005/8/layout/radial2"/>
    <dgm:cxn modelId="{2A726C7B-E258-442D-9A16-44147C0CD0E9}" type="presOf" srcId="{FCB16431-E48E-4DD1-9844-8D4D8D0DBC12}" destId="{3EAB8906-C6F2-4905-BFBF-69D42CC41309}" srcOrd="0" destOrd="0" presId="urn:microsoft.com/office/officeart/2005/8/layout/radial2"/>
    <dgm:cxn modelId="{96654489-83F0-47C1-8D28-7FA4684C031D}" srcId="{5654701F-5AF0-4E10-B2D9-CE051E867305}" destId="{04BC4BC7-1CBA-4352-8B2D-D662CC869917}" srcOrd="0" destOrd="0" parTransId="{2AD625E2-7FE0-4800-9162-E6DD05A8B9DA}" sibTransId="{A6E35A31-46EB-4BA5-83BC-BA2FA80457DD}"/>
    <dgm:cxn modelId="{67289A3F-00C0-4B59-8BEA-CDCD7CE8F9D4}" srcId="{CE777E2A-7DAE-4DB2-969E-0D53192CC2DE}" destId="{192B9309-B613-4C90-A0C1-F13919A999B8}" srcOrd="1" destOrd="0" parTransId="{5842A756-D984-49F0-9746-B9E0EA864361}" sibTransId="{1A2CAF7F-7094-4147-A321-73F1D5B23AC8}"/>
    <dgm:cxn modelId="{629387D5-F9A5-4DC8-8E9E-70AF6B21D134}" type="presOf" srcId="{04BC4BC7-1CBA-4352-8B2D-D662CC869917}" destId="{83321AB6-A051-4A36-B05A-FE0A04919D25}" srcOrd="0" destOrd="0" presId="urn:microsoft.com/office/officeart/2005/8/layout/radial2"/>
    <dgm:cxn modelId="{9D9DD8F9-3E99-43B1-9394-DDE41DCE221C}" srcId="{CE777E2A-7DAE-4DB2-969E-0D53192CC2DE}" destId="{FCB16431-E48E-4DD1-9844-8D4D8D0DBC12}" srcOrd="0" destOrd="0" parTransId="{F95B04DA-D195-495C-BEDB-7A02E3B49D60}" sibTransId="{CE98FA4D-9721-4B7A-B3B9-153A08BB20C5}"/>
    <dgm:cxn modelId="{BEFCF5DF-3E4E-4F76-AE79-E27581E914FE}" type="presOf" srcId="{BDD18AC7-F944-48E5-9FE8-3EB1DF0B6BF6}" destId="{429BAD3D-5676-415C-8054-9E49C687E88F}" srcOrd="0" destOrd="0" presId="urn:microsoft.com/office/officeart/2005/8/layout/radial2"/>
    <dgm:cxn modelId="{6CE48A2C-FAE4-4606-8454-5D6D9CD52F4B}" srcId="{04BC4BC7-1CBA-4352-8B2D-D662CC869917}" destId="{BDD18AC7-F944-48E5-9FE8-3EB1DF0B6BF6}" srcOrd="0" destOrd="0" parTransId="{A8CB4A37-9085-4BCA-B31E-6570F2CF94DB}" sibTransId="{17A4DE7E-D1A3-42EB-ACF1-539A123760EE}"/>
    <dgm:cxn modelId="{47F2666E-2536-4098-96AE-BDFAA66F335F}" type="presParOf" srcId="{B84E977B-D746-4D87-87CA-9D7A2A3F6883}" destId="{7FCB381C-21D8-41F2-A231-C6675CF67FCF}" srcOrd="0" destOrd="0" presId="urn:microsoft.com/office/officeart/2005/8/layout/radial2"/>
    <dgm:cxn modelId="{B6975D70-7A9C-4C56-B139-BCD15EDA5ED1}" type="presParOf" srcId="{7FCB381C-21D8-41F2-A231-C6675CF67FCF}" destId="{30EBD375-6101-4A3E-8882-C25AE5CD151C}" srcOrd="0" destOrd="0" presId="urn:microsoft.com/office/officeart/2005/8/layout/radial2"/>
    <dgm:cxn modelId="{AD1D2ECF-A29A-4FF4-BD57-550A09AA1E0F}" type="presParOf" srcId="{30EBD375-6101-4A3E-8882-C25AE5CD151C}" destId="{76FAF6E2-7CA4-482A-B2F0-E6F84D99FEF3}" srcOrd="0" destOrd="0" presId="urn:microsoft.com/office/officeart/2005/8/layout/radial2"/>
    <dgm:cxn modelId="{CA59DAE7-BE2E-4CBE-B49D-57B64ADAD8BF}" type="presParOf" srcId="{30EBD375-6101-4A3E-8882-C25AE5CD151C}" destId="{975BE7EF-51BE-49EC-BFA4-8C259071767D}" srcOrd="1" destOrd="0" presId="urn:microsoft.com/office/officeart/2005/8/layout/radial2"/>
    <dgm:cxn modelId="{D2A21193-07CB-40DE-A79A-DD4A9A9DFBCA}" type="presParOf" srcId="{7FCB381C-21D8-41F2-A231-C6675CF67FCF}" destId="{412AA1EA-BC59-4889-B70A-784C45A525BB}" srcOrd="1" destOrd="0" presId="urn:microsoft.com/office/officeart/2005/8/layout/radial2"/>
    <dgm:cxn modelId="{A607BE3C-81BA-4D3E-90DF-30B84F583793}" type="presParOf" srcId="{7FCB381C-21D8-41F2-A231-C6675CF67FCF}" destId="{9B60AD48-A77D-45FD-ADAD-1338556A270F}" srcOrd="2" destOrd="0" presId="urn:microsoft.com/office/officeart/2005/8/layout/radial2"/>
    <dgm:cxn modelId="{01557390-6124-4218-8D9A-3A7B8AA73048}" type="presParOf" srcId="{9B60AD48-A77D-45FD-ADAD-1338556A270F}" destId="{83321AB6-A051-4A36-B05A-FE0A04919D25}" srcOrd="0" destOrd="0" presId="urn:microsoft.com/office/officeart/2005/8/layout/radial2"/>
    <dgm:cxn modelId="{F2C5FD20-3C0D-46DF-ADF1-3B216A59AA39}" type="presParOf" srcId="{9B60AD48-A77D-45FD-ADAD-1338556A270F}" destId="{429BAD3D-5676-415C-8054-9E49C687E88F}" srcOrd="1" destOrd="0" presId="urn:microsoft.com/office/officeart/2005/8/layout/radial2"/>
    <dgm:cxn modelId="{CD138083-7482-40E8-8938-02B98EE52893}" type="presParOf" srcId="{7FCB381C-21D8-41F2-A231-C6675CF67FCF}" destId="{1F466857-92FE-4C62-9AA9-D0734EF9BAE1}" srcOrd="3" destOrd="0" presId="urn:microsoft.com/office/officeart/2005/8/layout/radial2"/>
    <dgm:cxn modelId="{AE20B434-7871-4F63-A0CA-38305A4842E6}" type="presParOf" srcId="{7FCB381C-21D8-41F2-A231-C6675CF67FCF}" destId="{37D66AD8-EDBF-4F49-860D-3F3E8686E04A}" srcOrd="4" destOrd="0" presId="urn:microsoft.com/office/officeart/2005/8/layout/radial2"/>
    <dgm:cxn modelId="{3E09E594-E561-4605-9B44-42F7A1B1FFAA}" type="presParOf" srcId="{37D66AD8-EDBF-4F49-860D-3F3E8686E04A}" destId="{03C5C6D2-3001-4306-977D-3BBC802CF17C}" srcOrd="0" destOrd="0" presId="urn:microsoft.com/office/officeart/2005/8/layout/radial2"/>
    <dgm:cxn modelId="{4CA32714-3071-441C-A244-132B1A3C6E40}" type="presParOf" srcId="{37D66AD8-EDBF-4F49-860D-3F3E8686E04A}" destId="{3EAB8906-C6F2-4905-BFBF-69D42CC41309}" srcOrd="1" destOrd="0" presId="urn:microsoft.com/office/officeart/2005/8/layout/radial2"/>
    <dgm:cxn modelId="{D21E757F-1370-4AD8-AFB3-ECA82C59B1F5}" type="presParOf" srcId="{7FCB381C-21D8-41F2-A231-C6675CF67FCF}" destId="{B60DA745-8BF3-41D9-80B0-39F1525947C2}" srcOrd="5" destOrd="0" presId="urn:microsoft.com/office/officeart/2005/8/layout/radial2"/>
    <dgm:cxn modelId="{A30A4825-64A1-408A-8158-5BB17951BA85}" type="presParOf" srcId="{7FCB381C-21D8-41F2-A231-C6675CF67FCF}" destId="{57CE2655-D49A-46B2-AD58-3DCAF8B37F33}" srcOrd="6" destOrd="0" presId="urn:microsoft.com/office/officeart/2005/8/layout/radial2"/>
    <dgm:cxn modelId="{3CBFC48D-E3B4-464E-9199-A5BB34365B6D}" type="presParOf" srcId="{57CE2655-D49A-46B2-AD58-3DCAF8B37F33}" destId="{A61801A3-5878-4477-84D1-B3600B258E3E}" srcOrd="0" destOrd="0" presId="urn:microsoft.com/office/officeart/2005/8/layout/radial2"/>
    <dgm:cxn modelId="{C13CBD53-28CD-4A14-A2E3-C013EE681021}" type="presParOf" srcId="{57CE2655-D49A-46B2-AD58-3DCAF8B37F33}" destId="{AAC01DA3-E93D-4A5E-9781-43E2F1E456B2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0DA29DE-3C4A-40A8-A407-19C97A5366E6}">
      <dsp:nvSpPr>
        <dsp:cNvPr id="0" name=""/>
        <dsp:cNvSpPr/>
      </dsp:nvSpPr>
      <dsp:spPr>
        <a:xfrm rot="1321493">
          <a:off x="2299603" y="3099220"/>
          <a:ext cx="858955" cy="67939"/>
        </a:xfrm>
        <a:custGeom>
          <a:avLst/>
          <a:gdLst/>
          <a:ahLst/>
          <a:cxnLst/>
          <a:rect l="0" t="0" r="0" b="0"/>
          <a:pathLst>
            <a:path>
              <a:moveTo>
                <a:pt x="0" y="33969"/>
              </a:moveTo>
              <a:lnTo>
                <a:pt x="858955" y="33969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C19FFC-177E-4F3C-B573-B3F14A4588E9}">
      <dsp:nvSpPr>
        <dsp:cNvPr id="0" name=""/>
        <dsp:cNvSpPr/>
      </dsp:nvSpPr>
      <dsp:spPr>
        <a:xfrm rot="19843406">
          <a:off x="2270940" y="1707704"/>
          <a:ext cx="939577" cy="67939"/>
        </a:xfrm>
        <a:custGeom>
          <a:avLst/>
          <a:gdLst/>
          <a:ahLst/>
          <a:cxnLst/>
          <a:rect l="0" t="0" r="0" b="0"/>
          <a:pathLst>
            <a:path>
              <a:moveTo>
                <a:pt x="0" y="33969"/>
              </a:moveTo>
              <a:lnTo>
                <a:pt x="939577" y="33969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8ED9BD-7AB9-4D0A-A97F-25D051744624}">
      <dsp:nvSpPr>
        <dsp:cNvPr id="0" name=""/>
        <dsp:cNvSpPr/>
      </dsp:nvSpPr>
      <dsp:spPr>
        <a:xfrm>
          <a:off x="190281" y="1439494"/>
          <a:ext cx="2207659" cy="222641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DAD7D4-E40C-40D3-92E0-9E76E9E168CB}">
      <dsp:nvSpPr>
        <dsp:cNvPr id="0" name=""/>
        <dsp:cNvSpPr/>
      </dsp:nvSpPr>
      <dsp:spPr>
        <a:xfrm>
          <a:off x="3036995" y="188614"/>
          <a:ext cx="1777431" cy="177743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>
              <a:latin typeface="Arial" pitchFamily="34" charset="0"/>
              <a:cs typeface="Arial" pitchFamily="34" charset="0"/>
            </a:rPr>
            <a:t>Eating</a:t>
          </a:r>
          <a:endParaRPr lang="en-US" sz="3000" kern="1200" dirty="0"/>
        </a:p>
      </dsp:txBody>
      <dsp:txXfrm>
        <a:off x="3036995" y="188614"/>
        <a:ext cx="1777431" cy="1777431"/>
      </dsp:txXfrm>
    </dsp:sp>
    <dsp:sp modelId="{40665401-6647-406A-BCCD-8CD3D729EE53}">
      <dsp:nvSpPr>
        <dsp:cNvPr id="0" name=""/>
        <dsp:cNvSpPr/>
      </dsp:nvSpPr>
      <dsp:spPr>
        <a:xfrm>
          <a:off x="4992170" y="188614"/>
          <a:ext cx="2666147" cy="17774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85750" lvl="1" indent="-285750" algn="l" defTabSz="2711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6100" kern="1200"/>
        </a:p>
        <a:p>
          <a:pPr marL="285750" lvl="1" indent="-285750" algn="l" defTabSz="2711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6100" kern="1200"/>
        </a:p>
      </dsp:txBody>
      <dsp:txXfrm>
        <a:off x="4992170" y="188614"/>
        <a:ext cx="2666147" cy="1777431"/>
      </dsp:txXfrm>
    </dsp:sp>
    <dsp:sp modelId="{88387C76-79FC-4C40-A272-5866FBD99ECD}">
      <dsp:nvSpPr>
        <dsp:cNvPr id="0" name=""/>
        <dsp:cNvSpPr/>
      </dsp:nvSpPr>
      <dsp:spPr>
        <a:xfrm>
          <a:off x="3062359" y="2738809"/>
          <a:ext cx="1777431" cy="177743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Types of Animals</a:t>
          </a:r>
          <a:endParaRPr lang="en-US" sz="3000" kern="1200" dirty="0"/>
        </a:p>
      </dsp:txBody>
      <dsp:txXfrm>
        <a:off x="3062359" y="2738809"/>
        <a:ext cx="1777431" cy="1777431"/>
      </dsp:txXfrm>
    </dsp:sp>
    <dsp:sp modelId="{39232BFE-9E34-466B-AE99-5D6C24DEF9D4}">
      <dsp:nvSpPr>
        <dsp:cNvPr id="0" name=""/>
        <dsp:cNvSpPr/>
      </dsp:nvSpPr>
      <dsp:spPr>
        <a:xfrm>
          <a:off x="5017534" y="2738809"/>
          <a:ext cx="2666147" cy="17774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85750" lvl="1" indent="-285750" algn="l" defTabSz="2711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6100" kern="1200"/>
        </a:p>
        <a:p>
          <a:pPr marL="285750" lvl="1" indent="-285750" algn="l" defTabSz="2711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6100" kern="1200"/>
        </a:p>
      </dsp:txBody>
      <dsp:txXfrm>
        <a:off x="5017534" y="2738809"/>
        <a:ext cx="2666147" cy="1777431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60DA745-8BF3-41D9-80B0-39F1525947C2}">
      <dsp:nvSpPr>
        <dsp:cNvPr id="0" name=""/>
        <dsp:cNvSpPr/>
      </dsp:nvSpPr>
      <dsp:spPr>
        <a:xfrm rot="2562574">
          <a:off x="2891316" y="3635042"/>
          <a:ext cx="783310" cy="51943"/>
        </a:xfrm>
        <a:custGeom>
          <a:avLst/>
          <a:gdLst/>
          <a:ahLst/>
          <a:cxnLst/>
          <a:rect l="0" t="0" r="0" b="0"/>
          <a:pathLst>
            <a:path>
              <a:moveTo>
                <a:pt x="0" y="25971"/>
              </a:moveTo>
              <a:lnTo>
                <a:pt x="783310" y="2597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466857-92FE-4C62-9AA9-D0734EF9BAE1}">
      <dsp:nvSpPr>
        <dsp:cNvPr id="0" name=""/>
        <dsp:cNvSpPr/>
      </dsp:nvSpPr>
      <dsp:spPr>
        <a:xfrm>
          <a:off x="2995182" y="2564828"/>
          <a:ext cx="871175" cy="51943"/>
        </a:xfrm>
        <a:custGeom>
          <a:avLst/>
          <a:gdLst/>
          <a:ahLst/>
          <a:cxnLst/>
          <a:rect l="0" t="0" r="0" b="0"/>
          <a:pathLst>
            <a:path>
              <a:moveTo>
                <a:pt x="0" y="25971"/>
              </a:moveTo>
              <a:lnTo>
                <a:pt x="871175" y="2597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2AA1EA-BC59-4889-B70A-784C45A525BB}">
      <dsp:nvSpPr>
        <dsp:cNvPr id="0" name=""/>
        <dsp:cNvSpPr/>
      </dsp:nvSpPr>
      <dsp:spPr>
        <a:xfrm rot="19037426">
          <a:off x="2891316" y="1494613"/>
          <a:ext cx="783310" cy="51943"/>
        </a:xfrm>
        <a:custGeom>
          <a:avLst/>
          <a:gdLst/>
          <a:ahLst/>
          <a:cxnLst/>
          <a:rect l="0" t="0" r="0" b="0"/>
          <a:pathLst>
            <a:path>
              <a:moveTo>
                <a:pt x="0" y="25971"/>
              </a:moveTo>
              <a:lnTo>
                <a:pt x="783310" y="2597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5BE7EF-51BE-49EC-BFA4-8C259071767D}">
      <dsp:nvSpPr>
        <dsp:cNvPr id="0" name=""/>
        <dsp:cNvSpPr/>
      </dsp:nvSpPr>
      <dsp:spPr>
        <a:xfrm>
          <a:off x="878432" y="1345652"/>
          <a:ext cx="2490294" cy="2490294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83321AB6-A051-4A36-B05A-FE0A04919D25}">
      <dsp:nvSpPr>
        <dsp:cNvPr id="0" name=""/>
        <dsp:cNvSpPr/>
      </dsp:nvSpPr>
      <dsp:spPr>
        <a:xfrm>
          <a:off x="3372633" y="1107"/>
          <a:ext cx="1494176" cy="149417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Ants</a:t>
          </a:r>
          <a:endParaRPr lang="en-US" sz="2900" kern="1200" dirty="0"/>
        </a:p>
      </dsp:txBody>
      <dsp:txXfrm>
        <a:off x="3372633" y="1107"/>
        <a:ext cx="1494176" cy="1494176"/>
      </dsp:txXfrm>
    </dsp:sp>
    <dsp:sp modelId="{429BAD3D-5676-415C-8054-9E49C687E88F}">
      <dsp:nvSpPr>
        <dsp:cNvPr id="0" name=""/>
        <dsp:cNvSpPr/>
      </dsp:nvSpPr>
      <dsp:spPr>
        <a:xfrm>
          <a:off x="5016228" y="1107"/>
          <a:ext cx="2241265" cy="14941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85750" lvl="1" indent="-285750" algn="l" defTabSz="2311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5200" kern="1200"/>
        </a:p>
        <a:p>
          <a:pPr marL="285750" lvl="1" indent="-285750" algn="l" defTabSz="2311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5200" kern="1200"/>
        </a:p>
      </dsp:txBody>
      <dsp:txXfrm>
        <a:off x="5016228" y="1107"/>
        <a:ext cx="2241265" cy="1494176"/>
      </dsp:txXfrm>
    </dsp:sp>
    <dsp:sp modelId="{03C5C6D2-3001-4306-977D-3BBC802CF17C}">
      <dsp:nvSpPr>
        <dsp:cNvPr id="0" name=""/>
        <dsp:cNvSpPr/>
      </dsp:nvSpPr>
      <dsp:spPr>
        <a:xfrm>
          <a:off x="3866358" y="1843711"/>
          <a:ext cx="1494176" cy="149417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Owls</a:t>
          </a:r>
          <a:endParaRPr lang="en-US" sz="2900" kern="1200" dirty="0"/>
        </a:p>
      </dsp:txBody>
      <dsp:txXfrm>
        <a:off x="3866358" y="1843711"/>
        <a:ext cx="1494176" cy="1494176"/>
      </dsp:txXfrm>
    </dsp:sp>
    <dsp:sp modelId="{3EAB8906-C6F2-4905-BFBF-69D42CC41309}">
      <dsp:nvSpPr>
        <dsp:cNvPr id="0" name=""/>
        <dsp:cNvSpPr/>
      </dsp:nvSpPr>
      <dsp:spPr>
        <a:xfrm>
          <a:off x="5509952" y="1843711"/>
          <a:ext cx="2241265" cy="14941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85750" lvl="1" indent="-285750" algn="l" defTabSz="2311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5200" kern="1200"/>
        </a:p>
        <a:p>
          <a:pPr marL="285750" lvl="1" indent="-285750" algn="l" defTabSz="2311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5200" kern="1200"/>
        </a:p>
      </dsp:txBody>
      <dsp:txXfrm>
        <a:off x="5509952" y="1843711"/>
        <a:ext cx="2241265" cy="1494176"/>
      </dsp:txXfrm>
    </dsp:sp>
    <dsp:sp modelId="{A61801A3-5878-4477-84D1-B3600B258E3E}">
      <dsp:nvSpPr>
        <dsp:cNvPr id="0" name=""/>
        <dsp:cNvSpPr/>
      </dsp:nvSpPr>
      <dsp:spPr>
        <a:xfrm>
          <a:off x="3372633" y="3686315"/>
          <a:ext cx="1494176" cy="149417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Snakes</a:t>
          </a:r>
          <a:endParaRPr lang="en-US" sz="2900" kern="1200" dirty="0"/>
        </a:p>
      </dsp:txBody>
      <dsp:txXfrm>
        <a:off x="3372633" y="3686315"/>
        <a:ext cx="1494176" cy="1494176"/>
      </dsp:txXfrm>
    </dsp:sp>
    <dsp:sp modelId="{AAC01DA3-E93D-4A5E-9781-43E2F1E456B2}">
      <dsp:nvSpPr>
        <dsp:cNvPr id="0" name=""/>
        <dsp:cNvSpPr/>
      </dsp:nvSpPr>
      <dsp:spPr>
        <a:xfrm>
          <a:off x="5016228" y="3686315"/>
          <a:ext cx="2241265" cy="149417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85750" lvl="1" indent="-285750" algn="l" defTabSz="2311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5200" kern="1200"/>
        </a:p>
        <a:p>
          <a:pPr marL="285750" lvl="1" indent="-285750" algn="l" defTabSz="2311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5200" kern="1200"/>
        </a:p>
      </dsp:txBody>
      <dsp:txXfrm>
        <a:off x="5016228" y="3686315"/>
        <a:ext cx="2241265" cy="14941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175980-8B7C-4878-954F-6DF8DD819F9C}" type="datetimeFigureOut">
              <a:rPr lang="en-US" smtClean="0"/>
              <a:pPr/>
              <a:t>4/22/2012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D03765-CF69-4353-9088-18242748FB7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D03765-CF69-4353-9088-18242748FB7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52C686-9C14-441A-9679-D146DCEC3019}" type="datetimeFigureOut">
              <a:rPr lang="en-US" smtClean="0"/>
              <a:pPr/>
              <a:t>4/22/2012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4C2075-AE88-4FA9-8129-5B85E0A380E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52C686-9C14-441A-9679-D146DCEC3019}" type="datetimeFigureOut">
              <a:rPr lang="en-US" smtClean="0"/>
              <a:pPr/>
              <a:t>4/22/2012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4C2075-AE88-4FA9-8129-5B85E0A380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52C686-9C14-441A-9679-D146DCEC3019}" type="datetimeFigureOut">
              <a:rPr lang="en-US" smtClean="0"/>
              <a:pPr/>
              <a:t>4/22/2012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4C2075-AE88-4FA9-8129-5B85E0A380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52C686-9C14-441A-9679-D146DCEC3019}" type="datetimeFigureOut">
              <a:rPr lang="en-US" smtClean="0"/>
              <a:pPr/>
              <a:t>4/22/2012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4C2075-AE88-4FA9-8129-5B85E0A380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52C686-9C14-441A-9679-D146DCEC3019}" type="datetimeFigureOut">
              <a:rPr lang="en-US" smtClean="0"/>
              <a:pPr/>
              <a:t>4/22/2012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4C2075-AE88-4FA9-8129-5B85E0A380E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52C686-9C14-441A-9679-D146DCEC3019}" type="datetimeFigureOut">
              <a:rPr lang="en-US" smtClean="0"/>
              <a:pPr/>
              <a:t>4/22/2012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4C2075-AE88-4FA9-8129-5B85E0A380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52C686-9C14-441A-9679-D146DCEC3019}" type="datetimeFigureOut">
              <a:rPr lang="en-US" smtClean="0"/>
              <a:pPr/>
              <a:t>4/22/2012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4C2075-AE88-4FA9-8129-5B85E0A380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52C686-9C14-441A-9679-D146DCEC3019}" type="datetimeFigureOut">
              <a:rPr lang="en-US" smtClean="0"/>
              <a:pPr/>
              <a:t>4/22/2012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4C2075-AE88-4FA9-8129-5B85E0A380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52C686-9C14-441A-9679-D146DCEC3019}" type="datetimeFigureOut">
              <a:rPr lang="en-US" smtClean="0"/>
              <a:pPr/>
              <a:t>4/22/2012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4C2075-AE88-4FA9-8129-5B85E0A380E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52C686-9C14-441A-9679-D146DCEC3019}" type="datetimeFigureOut">
              <a:rPr lang="en-US" smtClean="0"/>
              <a:pPr/>
              <a:t>4/22/2012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4C2075-AE88-4FA9-8129-5B85E0A380E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D52C686-9C14-441A-9679-D146DCEC3019}" type="datetimeFigureOut">
              <a:rPr lang="en-US" smtClean="0"/>
              <a:pPr/>
              <a:t>4/22/2012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4C2075-AE88-4FA9-8129-5B85E0A380E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D52C686-9C14-441A-9679-D146DCEC3019}" type="datetimeFigureOut">
              <a:rPr lang="en-US" smtClean="0"/>
              <a:pPr/>
              <a:t>4/22/2012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24C2075-AE88-4FA9-8129-5B85E0A380E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73" r:id="rId1"/>
    <p:sldLayoutId id="2147484274" r:id="rId2"/>
    <p:sldLayoutId id="2147484275" r:id="rId3"/>
    <p:sldLayoutId id="2147484276" r:id="rId4"/>
    <p:sldLayoutId id="2147484277" r:id="rId5"/>
    <p:sldLayoutId id="2147484278" r:id="rId6"/>
    <p:sldLayoutId id="2147484279" r:id="rId7"/>
    <p:sldLayoutId id="2147484280" r:id="rId8"/>
    <p:sldLayoutId id="2147484281" r:id="rId9"/>
    <p:sldLayoutId id="2147484282" r:id="rId10"/>
    <p:sldLayoutId id="21474842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lasstools.net/widgets/quiz_9/0Sc6k.htm" TargetMode="External"/><Relationship Id="rId2" Type="http://schemas.openxmlformats.org/officeDocument/2006/relationships/hyperlink" Target="http://www.pearsonsuccessnet.com/snpapp/iText/products/0-328-34356-0/storysort/player.html?unit4wk3.x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tudystack.com/flashcard-646282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2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slide" Target="slide2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1.xml"/><Relationship Id="rId2" Type="http://schemas.openxmlformats.org/officeDocument/2006/relationships/slide" Target="slide5.xml"/><Relationship Id="rId1" Type="http://schemas.openxmlformats.org/officeDocument/2006/relationships/slideLayout" Target="../slideLayouts/slideLayout6.xml"/><Relationship Id="rId6" Type="http://schemas.openxmlformats.org/officeDocument/2006/relationships/slide" Target="slide33.xml"/><Relationship Id="rId5" Type="http://schemas.openxmlformats.org/officeDocument/2006/relationships/slide" Target="slide30.xml"/><Relationship Id="rId4" Type="http://schemas.openxmlformats.org/officeDocument/2006/relationships/slide" Target="slide2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3.xml"/><Relationship Id="rId5" Type="http://schemas.openxmlformats.org/officeDocument/2006/relationships/slide" Target="slide12.xml"/><Relationship Id="rId4" Type="http://schemas.openxmlformats.org/officeDocument/2006/relationships/slide" Target="slide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000" b="1" dirty="0" smtClean="0">
                <a:solidFill>
                  <a:schemeClr val="accent1"/>
                </a:solidFill>
                <a:effectLst/>
                <a:latin typeface="Comic Sans MS" pitchFamily="66" charset="0"/>
                <a:cs typeface="Tahoma" pitchFamily="34" charset="0"/>
              </a:rPr>
              <a:t/>
            </a:r>
            <a:br>
              <a:rPr lang="en-US" sz="4000" b="1" dirty="0" smtClean="0">
                <a:solidFill>
                  <a:schemeClr val="accent1"/>
                </a:solidFill>
                <a:effectLst/>
                <a:latin typeface="Comic Sans MS" pitchFamily="66" charset="0"/>
                <a:cs typeface="Tahoma" pitchFamily="34" charset="0"/>
              </a:rPr>
            </a:br>
            <a:r>
              <a:rPr lang="en-US" sz="4000" dirty="0" smtClean="0">
                <a:solidFill>
                  <a:schemeClr val="accent1"/>
                </a:solidFill>
                <a:effectLst/>
                <a:latin typeface="Comic Sans MS" pitchFamily="66" charset="0"/>
                <a:cs typeface="Tahoma" pitchFamily="34" charset="0"/>
              </a:rPr>
              <a:t/>
            </a:r>
            <a:br>
              <a:rPr lang="en-US" sz="4000" dirty="0" smtClean="0">
                <a:solidFill>
                  <a:schemeClr val="accent1"/>
                </a:solidFill>
                <a:effectLst/>
                <a:latin typeface="Comic Sans MS" pitchFamily="66" charset="0"/>
                <a:cs typeface="Tahoma" pitchFamily="34" charset="0"/>
              </a:rPr>
            </a:br>
            <a:r>
              <a:rPr lang="en-US" sz="4000" dirty="0" smtClean="0">
                <a:solidFill>
                  <a:schemeClr val="accent1"/>
                </a:solidFill>
                <a:effectLst/>
                <a:latin typeface="Comic Sans MS" pitchFamily="66" charset="0"/>
                <a:cs typeface="Tahoma" pitchFamily="34" charset="0"/>
              </a:rPr>
              <a:t/>
            </a:r>
            <a:br>
              <a:rPr lang="en-US" sz="4000" dirty="0" smtClean="0">
                <a:solidFill>
                  <a:schemeClr val="accent1"/>
                </a:solidFill>
                <a:effectLst/>
                <a:latin typeface="Comic Sans MS" pitchFamily="66" charset="0"/>
                <a:cs typeface="Tahoma" pitchFamily="34" charset="0"/>
              </a:rPr>
            </a:br>
            <a:r>
              <a:rPr lang="en-US" sz="4000" dirty="0" smtClean="0">
                <a:solidFill>
                  <a:schemeClr val="accent1"/>
                </a:solidFill>
                <a:effectLst/>
                <a:latin typeface="Comic Sans MS" pitchFamily="66" charset="0"/>
                <a:cs typeface="Tahoma" pitchFamily="34" charset="0"/>
              </a:rPr>
              <a:t/>
            </a:r>
            <a:br>
              <a:rPr lang="en-US" sz="4000" dirty="0" smtClean="0">
                <a:solidFill>
                  <a:schemeClr val="accent1"/>
                </a:solidFill>
                <a:effectLst/>
                <a:latin typeface="Comic Sans MS" pitchFamily="66" charset="0"/>
                <a:cs typeface="Tahoma" pitchFamily="34" charset="0"/>
              </a:rPr>
            </a:br>
            <a:r>
              <a:rPr lang="en-US" sz="3600" dirty="0" smtClean="0">
                <a:solidFill>
                  <a:schemeClr val="accent1"/>
                </a:solidFill>
                <a:effectLst/>
                <a:latin typeface="Comic Sans MS" pitchFamily="66" charset="0"/>
                <a:cs typeface="Tahoma" pitchFamily="34" charset="0"/>
              </a:rPr>
              <a:t/>
            </a:r>
            <a:br>
              <a:rPr lang="en-US" sz="3600" dirty="0" smtClean="0">
                <a:solidFill>
                  <a:schemeClr val="accent1"/>
                </a:solidFill>
                <a:effectLst/>
                <a:latin typeface="Comic Sans MS" pitchFamily="66" charset="0"/>
                <a:cs typeface="Tahoma" pitchFamily="34" charset="0"/>
              </a:rPr>
            </a:br>
            <a:r>
              <a:rPr lang="en-US" sz="3600" b="1" dirty="0" smtClean="0">
                <a:solidFill>
                  <a:schemeClr val="accent1"/>
                </a:solidFill>
                <a:effectLst/>
                <a:latin typeface="Comic Sans MS" pitchFamily="66" charset="0"/>
                <a:cs typeface="Tahoma" pitchFamily="34" charset="0"/>
              </a:rPr>
              <a:t/>
            </a:r>
            <a:br>
              <a:rPr lang="en-US" sz="3600" b="1" dirty="0" smtClean="0">
                <a:solidFill>
                  <a:schemeClr val="accent1"/>
                </a:solidFill>
                <a:effectLst/>
                <a:latin typeface="Comic Sans MS" pitchFamily="66" charset="0"/>
                <a:cs typeface="Tahoma" pitchFamily="34" charset="0"/>
              </a:rPr>
            </a:br>
            <a:endParaRPr lang="en-US" sz="2800" dirty="0" smtClean="0">
              <a:solidFill>
                <a:schemeClr val="tx1">
                  <a:lumMod val="85000"/>
                  <a:lumOff val="15000"/>
                </a:schemeClr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7" name="Picture Placeholder 6"/>
          <p:cNvSpPr>
            <a:spLocks noGrp="1"/>
          </p:cNvSpPr>
          <p:nvPr>
            <p:ph type="pic" idx="1"/>
          </p:nvPr>
        </p:nvSpPr>
        <p:spPr/>
      </p:sp>
      <p:sp>
        <p:nvSpPr>
          <p:cNvPr id="2062" name="Rectangle 14"/>
          <p:cNvSpPr>
            <a:spLocks noGrp="1" noChangeArrowheads="1"/>
          </p:cNvSpPr>
          <p:nvPr>
            <p:ph type="body" sz="half" idx="2"/>
          </p:nvPr>
        </p:nvSpPr>
        <p:spPr>
          <a:xfrm>
            <a:off x="838200" y="4648200"/>
            <a:ext cx="4419600" cy="990600"/>
          </a:xfrm>
        </p:spPr>
        <p:txBody>
          <a:bodyPr>
            <a:noAutofit/>
          </a:bodyPr>
          <a:lstStyle/>
          <a:p>
            <a:pPr algn="ctr">
              <a:lnSpc>
                <a:spcPct val="120000"/>
              </a:lnSpc>
              <a:buNone/>
              <a:defRPr/>
            </a:pPr>
            <a:r>
              <a:rPr lang="en-U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ahoma" pitchFamily="34" charset="0"/>
              </a:rPr>
              <a:t>Big Question: How do animals adapt to survive?</a:t>
            </a:r>
            <a:endParaRPr lang="en-US" sz="24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type="subTitle" idx="4294967295"/>
          </p:nvPr>
        </p:nvSpPr>
        <p:spPr>
          <a:xfrm>
            <a:off x="5562600" y="1524000"/>
            <a:ext cx="3276600" cy="33528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3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Author</a:t>
            </a:r>
            <a:r>
              <a:rPr lang="en-US" sz="3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:  </a:t>
            </a:r>
          </a:p>
          <a:p>
            <a:pPr algn="ctr">
              <a:buNone/>
            </a:pPr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Joanne </a:t>
            </a:r>
            <a:r>
              <a:rPr lang="en-US" sz="360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Settel</a:t>
            </a:r>
            <a:endParaRPr lang="en-US" sz="3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>
              <a:buNone/>
            </a:pPr>
            <a:r>
              <a:rPr lang="en-US" sz="3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Genre: </a:t>
            </a:r>
          </a:p>
          <a:p>
            <a:pPr algn="ctr">
              <a:buNone/>
            </a:pPr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Expository Nonfiction</a:t>
            </a:r>
          </a:p>
        </p:txBody>
      </p:sp>
      <p:pic>
        <p:nvPicPr>
          <p:cNvPr id="113668" name="Picture 4" descr="Exploding Ant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371600"/>
            <a:ext cx="3886200" cy="312224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19200" y="274320"/>
            <a:ext cx="7714488" cy="1143000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solidFill>
                  <a:schemeClr val="accent1"/>
                </a:solidFill>
                <a:effectLst/>
                <a:latin typeface="Comic Sans MS" pitchFamily="66" charset="0"/>
                <a:hlinkClick r:id="rId2" action="ppaction://hlinksldjump"/>
              </a:rPr>
              <a:t>African black mambas</a:t>
            </a:r>
          </a:p>
        </p:txBody>
      </p:sp>
      <p:sp>
        <p:nvSpPr>
          <p:cNvPr id="270338" name="AutoShape 2" descr="data:image/jpeg;base64,/9j/4AAQSkZJRgABAQAAAQABAAD/2wCEAAkGBhQSERUUExQUFRUWFRQXFRcWGRkWFRQWFBcVFBgVFRcXHCYeGBokGRYVIC8gJCcpLCwsFR8yNTAqNSYrLCkBCQoKDgwOGg8PGiwkHyQpLCwsLCksLCwsLCwsLCwsLCwsLCksLCwsLCwpLCwsLCwsLCksLCwsKSwsLCwsLCwsLP/AABEIALcBEwMBIgACEQEDEQH/xAAbAAABBQEBAAAAAAAAAAAAAAAEAAECAwUGB//EAEAQAAIBAwMCAwYDBgUEAQUBAAECEQADIQQSMUFRBSJhBhMycYGRQqGxFCNSwdHwBxVi4fEWM3KColNzkrLCJP/EABkBAQEBAQEBAAAAAAAAAAAAAAABAgMEBf/EACERAAICAQQDAQEAAAAAAAAAAAABAhEhAxIxURMiQRQE/9oADAMBAAIRAxEAPwDeW56UmuVQtyrluV2PGIIatS01JL1ELdoB0B61egqsNU957VDQQDjmobqo9/TC5QBi3O9RuL2FVJcmrg3rQo1k0b0xQymrFv1AWhO9SqBemBoCZNMaRIqBagERVT1NnqlmoCNNNImmqgeaU1GnoBVE1KlQDVKKdRUttAVxTbauApUBXsqJWrS9Vs9AQIqMVOaiaAjFVXFq6KaKgAzbpUV7ulVslGf+wGl+wsOlbqaQjkflSa2KlijC9yR0qYNab2pod1A6CrZKKFvVYL9VuaYNQF4apwaqW56URb1IHShSAmrlNS9+D0pt88ChS1blSVqrVanNQFm+o76hNNNAWF6iWqM0xagH31EmoGmmqCRNNNNNNQD7qeajFSAoBTSpRTEUBLdT76r92TT+6NATFyluqIt1MLQowWaf3dWKtPsqAp200UR7mm9xSwUbacJV3uab9nNLBXFKrv2alUsUF6bxYTn86P8AfW26LXG2tQaNs6g1HEiZ04930ArH1qDOBVH7RNVsRRIoFet+lQt25oq41DtJrRmi8acfxVJNMO9DhDUxQBiIgqQIHFCrVtClpamJplFSK0BGlS21ICgGpmqcUgaApPyqIBog1StvfuDHYI8hDMG3T+Ig7QCOhnMZ6VLLREqadRWTq31dm9Btrds7RkHbdDT8oiO4o3QeJ27sgEhl+JGG11+Y7eokUsUEkU8VKRUt4qkIhT2qxbM1E36ZdRQFvual7mqxfFSF8VCkhpTVqaDNRXVCp/t/apkuC5dJUXtR1qg60nrTe/NMi0XbKbFVG+e9Vm6aCwmfSpgfKgTe9aYXTVolmjtHenrO9760qlCyu5o1oZrUVYNR61FmmhCINPuqEfKpClgenCVXNN7yqC/bUSKq97Ut9AWCrLZqnfSD0AQHqXvKouTz3z/X85qE0JYTNOLlC+8pb6Cwpr1Vm5VG6m31SWXm5UDcqotUZoLCbGr24PmXtzHyn9AR9a572qswRf07AOs5AOJ5Vw2YPEGteaov6UPz9xzWJQvg0p9mL4H7brdYW7w91d4H8DnsD0PoeehnFdILtcP7X+zyLZ3gRE5/2+/2q7/D72gbUW2tOd1y1EMeWtmQCe5BET6j1qRk7piSxaO0VhUw60P7o0vdGuhi2Ee8FOt0UOLdTFugthBv0hcofbTwaFthO+lNCyaUmgsJPzqO+qCTTZoLLy1LcKppAGqSy3dT1XtNKoMlSJUiMUHf8QtodpdZ7Tn7c1cLwgGRHM9I+f0rmpWdWqLKntxj++v9KGtay25hXSREwwMT37VZcvqCJIE+o5P/ACKWKH3VAms7xnxpbVsEMsncBJ5K7Z//AGH3oLQ+1lpl8zKG6gHp3+VNyMtM3hUwcUBZ8YtMAQ6mePX5UrnjlkGDcUHgesU3Ls1tYfuqW6sw+OWZjeDicZkdxHNU3farTKQGuAEmAMzmrvj2Z2yN0NI+Rn74/UD71GaydN7S2WIAJO7yggEiTgZ/8ooY+11n+G7xOEP9zU3x7Ltl0b5NRmue1XtjbVNwt3CSJAIgn07zXM2P8U33sX0zi2DAI+JTjDEiKeSPZNkuj0aaU1zuj9rfepvS0SDxJApl9pHYf9raexM/bvU80Oy+KXR0dKK5i74nfOQOeRuCx9gaydR7Sa5LgCWSyKYaDun1EgVPPDsvhl0d+FqRIAkwAMknAA7k1y1rx2+/4CkjqCCO+eK432m9rLjqbe+VB6Y3HoT6dR8qi1ovgvhkuTW9vfbS26e5skMJO5yJU4iF7/P7VT/g/oibl+8fh2rbHqxbeR9AB/8AkK5Lwj2fu6xpEhAfM5GB6AdT6eszXpPhGmNi0LVklVWY4JJPLN3JNc3qxi/ZnZaUqwjs2uKOagNanpXnvjQ14abLFh1BIEH07iifDm1YVRc3BurSpH/FX9GmZ8Gp0d2dYnpTC6DxFcZfGq2sEuQ34GO0j6iKw9Pb8V3EtfUCegUgfLGKq/o0+yeDU6PT5FImvOtHZ8Q94GvancsEbUIUD14rVuPfI2i6w7nd5gP61l/1QRpfzzOvp4rj198FgXmPqzT+gqmwt8Md9/cDkZIgduc1n9cS/mkdpcuKoliAO5MfrTftKxMiOea838Y9lH1bBnvkIOkwv/yMTWePZhEhTqXYLwFYqv35+wFX9UaH55HpV72n0yc3UwY560fa8TtkAhlgiRJAx9a8gueAgyEvLbB5CCSfm7S351FPALSZe85jGJmfnWP1RNeBnsn+YW/4l+9PXmC+JWwAN5x3GaVZ/UujXgfZp/8AStu4CCzMQysGkzuUbRkZGP60dd8BQmC3wqFMGNwUBWDDg9fvVOhLI8e8MTJkCYAJ5/LpVt+Q0yZK7iQO/wDxXlt0d6XRRoPYu1baQDBQW904g4z2O2T9KsXwy2d8yRJZc5QE8IegHlxx5RR/hts7VaeGMMDkiSgwCO9zml4fpgzEuoUeYT/HOBkAGcjgR+tMsuOgfV+H2hbAwV3Mx7g3IJkdMisu57PaYx5QM9DE+lb93wsrtfdhSQWB3zt5BIOJiODn7VT+xC80lU3ZLBTKlRhYjKEwBBAHqKZGOijw7QWbWEE7QYHJlixEdjzkVn+JfszTuyASo/n96Pd2tvDiJt3WZQCD7wqxVSQMADbiepoW9p0cjygwRgDzcSAZEDy4+lTJLA9J4fpSu5UZQp5khZPEHufTNaNl7JHlSYxkCfoetDay7cbfuwqrKgggSPniOn0qVu6GAEyIAgAcxJlp4H8qMoYNYgwqGRHYZmKt1WqG/wAqYYbh/wCw3AD6mPpVOm2bWgi6YE4GBAhVYESM8n7dy9Vp0ZPMf+0zgcLlfNGO4Y/alDII96SDsTETPM+mKit4EQUTzZgiZJ7+tR0yC/bLTtHHGZA5zzPy6VXY8NAmbm74YJO05A5I/pShbL7OtIwUCjoMfLgUQGJyEz9J/wBqz/ENOBG0kRyS0x2Ix3FV6DXi4sMpHqN3JzjNBbNF1vFjthR8gZ/PFVozwfNI7gHpyKGVrx3MW2jEKYgiOScwapS4vuj5hIyI3Ek9+BkUF0Ve0ute3bHnn3gwBgx1/p9a4PRaNtRfCDqY7ADljnitr2o1wZzHAH3xnn1nHyoX2X0w8zEsCSFBAJGcmSBjO2vUvSFnnb3SO60/hnu7a2kaABwIEDvjqaH0+lMkW3ypyBmT2k0Tp/CP/ZSJO7cTPpmgtVZRWHvGdZDCANk92BmZIrzM73QUlm8PjuKO/mH9Ks9wGbF0tieR1/lQdnSlV8gkYyfNMmcz6VDQrd96SyMiJuOciIxGc/Kgug5tANwJuEA4GRS/ZCoP71SOepaPpQOo8WYgvaS5cB8u3bhe5nvHWn0Fq6AZQmeJHUz1HYUwE7Cv2AMASWj/ANhAj8qpXwkKZQiCB8RbP1J/lUQl9GPvVKLwh2lnbH4VHHzaB60XqiVQbRtiPOzgPP2hf/X71C8kdN4SVSbkKYOJn6qOfvFMml6IqrjDOd5jmNvA/OkrsyknEEZJA/M8/OqLfv1LEFWmeXJj6fLGKYDHvaPdi4ym4Z+J+np/Shv8qOEHut2DicCe5xNCXr1t2CsPNjM4WD5hjMCD1q/WaT3ar7s+UBuWG8xnasDNWjndhzeGhRgoDwZjr0FTbwsi1MLB8pY54g9fShbOttMqm5bYOSY34zxnbjin3Q4tqGFveCTuLLnB5mMUNWVt4USZUW4PHlB/OaVMPDrZAIvXACAQATic9qVShk1v2dSGzJ4xyRKk/nt+k0Td2qJGYA582IBnPOJoPVgrsKxIxB5MmTiM+UxRXhrMWi5tIAO6QRO0Tg+sAfWqimkmogosiOeByuMf+5egLmqvXZALgQQ08oDgEdJ5wATkcci9LVsNuyWKAAngLE4XiS01Pw68sEA4jjkSZyZycEZ71SMsS8bauxBCuybgSSCGUkiJjcTI9DQ9uz7tioCnh9xJJZB5sgRBggdpYc4oy7ZZ7G3G0txGPQR1+LiiLlgoqgsHX3XnYqCWe2QpYqZ3CQxjttHSlFB9N4gt9ttwKeRuX4l3YwQcjnB/KhmsIp2kggg7TJ2mDHPp2OQe1F3dHbJlRsY7SUBlWAzKHkeWcGfnWJqdSLWoFtVm0+83TBgG2duIna+Vz69eKM2g19DJ6HgZyuJMxHOajfslSqhAVYw5WAQPUcRPSZ71rWbCi37xGOwYJiCI6EdD2jB79qnXecCECgAHoCN+48SxY/kBSiWCWdKq8YBZU6bQTwPmR07CpG0Htupb+F/WQ0f/ANT9Ku/y+2wAghQZAB4IliT3Ywsn0HQChP2Ha+xQCxR1IbruQwA46gkYMcYJMAqK3ghrdKpQguwnAInHWTWbZ8Mtl9rXFumAEkZVeTMczzSssLsB1b5bTtA6iT0zR2g8HtWz5UHUSYJifU1CU7KtX4ErxLGB+HgHM/0+1VWfDA7T+8WMdVnrx1/2rbbRgAeQYysCNv14FNctK2WJEDoSAf0nrVo1SArehgyvGeg/5oX2h8S9xZJG0NMCRk4OBnkcz6eta9i8iqc+VQSWYzAzkn++K8x9r/aH9ouMwwi4UfzPqcH8q3CNsxqSSRheI6ncfU5Nem+yXhhtaa2pBBI3tn8TZj9B9K849mvDW1GoWVJUEM8CcdAfmfymvW7tglN/MRnPqZjviI9K6azr1MaK+g+o19ocsByMyfUjFYr+0mlJMqJXPmWTOOO3ep6nT3r1y57sgIG4AH4huBx1hgM8zROl8FZGtobavvBLvgbJ+EAck9+fiHrXnOtu+COj8dtMdqjvEKcnpWleuAgghiIiMZB/X5UXofBQwmAqA5dsKD16Szegk1YPErNp9llYaJ99cAJ7eRZ8n60RpugXS+DwONqnPmmSTiFQmT+lV6y97lJsqRHJ/Fjt0T6Z9avfTb90lXBJLbvNMSSSc5q27fDE7ZiB0OYAEmfv9aoRi3g960JcoTkzkgnHM/nU9L4IAgVnLx1J59a1P2rHDHnp+cmoXrp6BY9YP6moUzNT4AHXaWhZ4kj9Oap0vs4luNpA64JGeueRWnqNXAMrx1Hr1A9K4PxD2guC9BPB/TEmOv8AWrV8HDUmoco6LxX2W96IwudxI69wZ+n2qrSeyz21Kh2yI789a0fAbrPaVp5LfDk42mMk9G7Ufa0zL1LSZ80TB4iBUNRUXlI5r/oyJb3lwvG3cT3xjtj9BWlY8OuAKqsUVVadvxE7Tgk+talxyMQfltJ/1TjnFXWbLMpIBzAyCOSDkHPANUu1L4YK+yLP5t1wz239MdDHSmrpGtrP/cdekDpGO/Pf1pVSVHow2uboMqEUmZzEZwa1EKlGgz8KzzAA3Hn1C1yqeIKybmJG1Qr4lCYIGzPPdR860NZ4oTYd1x8AA4BDLtye/wDUdjWKOSka7XhCzCjZPbgPP2C/lVNrX7LXk2klZJJggdNvbGSflWZpT7y2jgggWjBPXbddSSPVWj0M96OtIBtPxSJBOeuQe/mHywPlVLlmlb8QY2N65IaODBZlJBX+JQyzP+k+lWafUb1IcEH9ne5EiYVrqkTxlQGn/TRhb/8AziWEwrngYc3IB+SGftWTp7lsuhDDcBaU5/BeEHE8S7g//cHWqadop02t9+ERSFdQDbInzKhabbTgkDiecj+EDY1OlOSm0BgrSeoYAnHPauWsalU4WGBgEE7iQZIkjjcDXRXfGltEXMQLYbJ6MWVZz24/8aCLNDR3HUooUgFW3bgNuehJw3H0kdqp8b8BZoeyePdlbasCUXbsZioOVg8niPkazrd+3dcsbgkgwYJlDHBAkGCBCzn610uq0NwzB9yF2kXJg+QjqDxAP6VeTRzyaNxMufhcyADglbSL0Hfr3NVe6/fi4Lu796GHz3gjAxFdIi2LxkNN0qOAVt3CAXO2BhiLk9j0rNbVMhIW0qbQcmTBPlEEjPMz6datUOTH1d1jLWySCTAiBGSI7YrOPvC43eRCQYbkRM/f1o7W3L1yCSVEx5QROenzxQZtmTMkwJ6nEHqJ/s1ltFcLNT/NFAliW3GAIwB1lZmjLesDkAbfQSBx2H9axdNcQGOD1E8E9fWfpxT6m+ttWeVO0T26cDE9YqXZuqRi+23j2TYTGR7w9ZH4P0MV51ecu+0CcwB3J7f0rT198nc3Uz9Sc/zqj2fuJbuh7jIoX+KczjG0TOe2OeleyC2qzxN7mem+wfs8lq2QzLwDcOCC/ICj8RERHqTia6rR3laTta2kEEvtZjyYVF+UxnpmvOvZ/wBsLFi5tZ924lZCsBk+VvNAEkyTXRaT2ztm5dW2r7ra3Lg3bQBA8oyZ5YL8yK4VJ5aO6lFI6nUeHKCqru3EAhR8UDjcBgYBx/vVDqEUAD3jswbpsSDHmYZcSeAY8vJiucu+17WrCb7V0veDudx2kKH2DMZk5nqPRqE1ntmiOwKn+EAEEwJBfjEnieRPoam1vgu+PZ0uq1bP8TT2HAAPQAcCazzYtE5C7gMGeOkCsqx7eWCvnFwxAPwkZkgkT6HrVg9qNO5BBCjqGSf0psl0XfA2rbxIDEn5yMenSorbJPIxnkZ+g/nS0niVlj5bqdMTEzzgx3q/VagqN6+aMkD+H8RwY4/lWXFrk2pJ8ELd6DEnAn7+lK/YDZMdI4BHrNAaPxRGuXBhsIq9nMtEGe0GtcWscBukjp94HNQWBPoAwgjtgGJ9DQzezdgNJsoDEzgYMcxmt79miZ6lYPPE4yPlSfSzCk9YPc55np1FWhgyP2C2iBQqhdzGBHJC5OPSrrVkPtEcbp7BRBP0gn70Y2h/d5LHzD5jHPHoftVTaOFhWgljuOMzz+Y/WgwC3LXUT1IiOP5cxROivfuyfMRugkEHp5jPUBSfqwoO5oXK+aWHXmOw65jvFENotpRFE7JB5Mm4RvmPoJ9KBgt24ASM8/xCnohtIZw0DsSQR3HPelUB59rvBzt3b2M5A2wBGAqqDABO7r1PzovSXFbTE7Sdt9befxKV2mcxtgsfQH0oTVeO2lCojsSQASisRByBLxAmOvUj0rQteIWktKfdXkZmNxDcICiFCoWjofNG2eJrptdZPLavBteGaBVt2kZJX94sBuA5OJnJJJ4Bg56UXpdCFIQIVTcCGfB2tt3mDmRGY6g561lavxG4w04tKVBRHYG2boO8btrNI2Yhpz/3FxzRwsl9PeLsxu+6u21nyncA247FABi2UB5GZB8xnOxfTT1KNTQ+LW39+zMgEI8SDttlmtmQM4Vx8ttc7qvaLTJrCh/+qbdwBTALNAhv9JUGcDyVj+FaW1b3MWIW5vsMIkbb1s24344AngwRXWa72M97qjd2sS4W75Y2hnXYVHruDNPrNX1OanJ4RyOt9qrdu+y3LVwEkzgeV28xEkwTuJH0mutvaK17izd1TGzaVSWLiGPwsggzJ2sRBEzIjFbdzwLSKwvtbFzUKgBLE7dyYDESRuMqSckz61geKeGWtY3u7xd9jh18x5IIYAZ4Y/m1a9EaUZLJHUf4gaTSgW9MkQD5nXIJgkHklvMBt/oYN8T9oU3kvdjfcvWwHMge7uDcPQBQOn4jWL/0ba8my7cT96zscQ2EwTgx5SPST9a9d7LXLjWEO1kU3GuPO1idQyNfchsGEDqBPEfOj2NGqkjS1njNtL7FL9q2YAVWiJYEiJIEiRhv4Oela2lf9osBL1z95ubZcgqbiLjbc7kkuVPUqZnmvPb/ALEaq9cL3F2gXGJbcpYqSWMLOT6GBPatT2i8ebTLZshLaNbRAqnc7WyQGZt0gFtzFe3k4EwLGMeA5SXw2tT4QSxYEn4QAVlQB6xHX1q7T6QKPNE9YBg/b5GuP9qNZcu7NTZZ195ut3EBIC37O0GY4DpscfNu1ZK6rUJuDu7MkFl3Nst9JczzMCB3yeRWVors09evh6Rf0SsTA80AYYjrifNjmKA9o/C9mndskiFmcQT6n51yWk8cvwQXcEQYBIwOZAwIB/Kjj7UOVhnLLuSQxJ64mek11jofUzlL+i8UYdnwN7lp7hK27QO33lwkLu/hSAS7RnaATXM31UPySBGdpAIntM113izs9wAmFEhcDagnIVFIGTnpJye9Ga72YS3p9/u911wptrdXaF3MZu3WkRgeVASIzmZrpF0YOM1TWtqBTBjzBgcHP4h8QjP19K7LwKxebVIsG0Lm0hnQozIje8Nwl1m4BbDMRJkCqL3gK2LS3EAe9DOlxh5EtkqqXiGMk7g+xSCcbiPhBu8Fa5a0xsNce82vubVKs4VLSMDeusXIkM0oTAMLe83eupIVk6nx9kK++92La2xbt2QPhdAre7T6FRPVgxHSa84uWveEtukkyciSe/PyrU/xFtsbqr7yLVu2u0tJuXHIVWu3QolXJVFMjELzJrnvCPam7YMMtu+mJS8ivx2Yjcp+Rj0NZhpvbaZqXJpafQHzDOQR82EMo/L7H5VWqEV6X4VptJqLSXVtWwrJvAChNhzKmCPxSJ65rK1fgGmLbfdsjc4uN6mIJgdKzFtukJw2q2zmtA2cHPzzXRaK+3GT/Op/9OadRvAZiMgSenqf5UDq/FiMABe4Aj9OfrXrVxXseR5eDqfCtcqjbtUEAkhQBIGfNtFaSaoz5QIIxkncTM5jy9K4XwXxPbcDeYgTIGTwR1IHXrXWJ4koUEANI4JyDCwQRM/P+z4dZJSwfQ0JNxyHX7skEyTuiJIjnAGAcTUt2yD+H5yZyQTyf74oez4gtyVHlIOZO2Yzweo2xIH61O8JQCTwYbvs8wkTzEifSuJ2Yc1zbuBME+YEiZMHiPr9ae3c3DgAjaAOhEEf80DZ1JYgrwqqTkZO0NHm/wBRY89BRGiCuSQNpaD0nkA9eOee1LMp2EJbJgsRAEmOpAmAo5zAFQS6FG4sCf4jAJIkknp147xUyQtuWMbjuPJxyR3In5fD6SANXaQpG3ADHBGScwc5ywH09KpoHv8AjYDMBbuYZhhSRyeD1pUXZeQDtdpzKglTJ6GMilUohx48P0+9Qlm2dwtEgiICkHlZGcARPrGa6HQXlChdk5AQ4Hu5JkYgBdu5o6GKiUDFBtIZCoWJA6q0RzmBE9TUNRcYXW2LuRWKJwRkgs5H/iCB8x60s5II8Uvq11llVhnyCQwUeUcdtowxoS5ue+HTKKVIfgKrytyQepaZjkkAdqr8M8Me5uuwFDMzO7yZBOIk54+XFab61LNsrplFxuWuMQQOfMAPUAds1LK0pA+q8Ht6b940Kocg7gDdJkhbaLlUEfCRLf6hBrT1/tIX0z+5/dlVVm3H94Q9oEEkzBz3/Cawtfd97uuszi4xCwCxgeQ8A7eRMdOausANbO5UBRIDckpunY+RxmDyB8hVs5badIWkuBFO5gSzKWggxHBbruM5yegAFFGyVDvuG6GfBwE5IAjK1m6jTTfNv8KuRIYb8TI2sdxGT0+vNFWrbKrA22/hmDv6MJ/0EAyP0rJqD+MvuafaEhoBz/5QBJbHeT9KKsAKFHxNsIKxgeo6yVJ+/rWahCWrbE+ZoCCMESJPHHmk/JqvOvChwSSSR0E59BkD5ZgVSwlbNl9SqptXLZJJB2gmPvH8vlWdqPCbN1CLqpdmSS4WASB2yP8AcU6aoC3IgkDrCzj8W+QD061E+JGRyuZh5P5jn6j+lLPSo4M3T+FWl32xb2LfgKQzKUugMqMufLILLIggMaHHsylxQBZAjbu3OQu6IyAZZoxJ4HNbmrKKBLBrgMkHzM+0k7IUSDEffp1Ja6bqpdt21lpkv8QP4sAwJhW+p7Vq2cHpps4TxH2ZZCzC2VBBGCWkdfVh8Wa5rxXSe7ZkMqGHlkEFpWSM/U/KvYdMGJIuTvnbxCSMkgLiJn/an1fhNu6Ct63bgzDEAHgELzIkD8/Stwm4uzD0E8nmXhus95+5nZethQSMPcRUB3BuQZwQCPrROmssfeftB32tnvHz5i6lWABH4iqlT1CM3pWv41/hsjOHsXnt3VYbd0RA6SYbvnPxRVGkvsRdt3wqutm4sAmGViE37ehP1AkZxjruizLg0ZPi91r3uDt8zhlAAz+8IgR2h4jgCAIAoHXaVb92bbFEVVs2lAM+6tHyxydxI3k92M810nivhsOQhEWyyIzGFDQFmfRRunptrG9wyqRbIgSrNBD7e6hgsrAPw46measW7OTfRL2jQXZ92irca3sMwWIUrE8hTAMlRJ8oxGeTb2Zu5gADdhSZMCeY7TFdbptOqAmCY5M5P6Y7RjpiZojfz34OBCjj+/ymcdo+qJubLvZ1vdaO0rRuRWMGCx8zNtIHcEDnrVdvXtcGEKBsn4i7T0YngA9BUDcgdxG1ZGSf7I+9UtqY4PYA8epNSEVFt9jUk5JLo6XS2DEtO6Op+09AK5n2p0ey4CkkOYAGfN29BV9rxBp5gfPoTW34Vf5P+k4EZ4gZxkwOnNdpy9G0cYQ9kjn/AAvwRz8Y2ERiVYjI9cj16R2zXQXdAwQbCDcMfF5QBIyQsjdM5gfzG94fp1ZNrNkAkrBVirTIgz1hZzxR1v2dDGVtuQV+OCVyZJ5E4jPH618yVydn1IRUUcnZ8IuFwC6BmMmJJOJxHI4zWr/ljhfMWMQYgbTyM9TGcgSJPIkUY+lW2QIG9ogDsBOARzEiOZmm1XiuwliCIaCYO6QYIaDII83PMfIVjbRtlGh8MZUKuR5gQWBjA86xI5gkfT5U1w3N8rAA5JwCBBnvnvVmu1rqrMn7wnPu1I3hSwG5jOYkDjgkU6a60EDG4dksqgFCPwgK5zHSWGJn5U+HO0nQRpdZkBgSBMHkgCTIxznpnzDpVhSGAhhu4kndKZwAe+CawB7QneiHb5QQyiNxBQ9eZAgnMc1nP7SKHt+WGAKXCSczIG3v1+R+hrRy88VbOyS2AILsD23bY7QJEYpVz+p9oWDQoQiFg7d0yAeYzT1LOnliZLa27JS1JmdsAHHwiMYycHPHSugt6hbAUXYe4IBRFU5YgBRj5LPz6AVz+q8bt6dSLRTcSQCWG4RkELyRJieM0Hb8RuM6m2rMFDbmIkvcOCWwZgDAERiKVR5k2jqfEvEndxbOwoVwpVDbJWJJkZ5hfkDGakrbARCqCMgqoLdAYCg/kKwbLszKS8vBIAwoJI574E45rRW6uQi+8Ik/uzBAxuloAJzk5Ppih2i7RamjugqdwKu3mhFwpHeOT5TPY1R4dvF1Efaykj3gWAMmIbvAwOMn51bZdgNolZG7DAgAkj4YycEQOxqnThwfhBO4hVAgmJmSJiZifWtYCjTsqVxcw4UkmTKgnPBIgGMj0HrRLX2tXVtLIQoVlQSh3jDK0gqQ3MQMEczVY0Nz42CKGjqZtA8DbE/LMc0RodGbRiZTcdw3iPKO/JYwMz1++arg1GPY1m1cHlZmQEsIHAE7m7gFgASQJ7Vcurso0DZJyAFBkx/pEzAmSR9MzPT6YuWYuh4ws4JMeXMggEjrxUXQIWdF8wGQCS04gTB/s0o6RVZRpLpwYhVH2aCM8ZEH+fNU3Udj5nIHUKIIAAHK/wC35VmL4wZlgCo3DrPUgk/nVD+NsgMnmZkSyx5jtHcgesTxmpaNU2bWi01tGP7vc+Shf1EQSNxkwB0+KoXda1pdoBO6TAyVg8k4B5OfWgNH4wzhTG5SBJiSFIznvBH9ZFE2tSXBBkksQAQZwfKRKj1zjnml2WqGXUmczJEndwJEyOgprWvfDLHlg4G4+Yxk8gdMnjnqaoZAVwYBMjknqPxZHHHr61meIpsEhjAU7l3LubmT5hHb19ags6ezqgRMg9zg8zH5foaG8SNllJYACDDRtnmM8xPSuetPvReFVo3AZ4YHiDOFGM/aKG8U8RNsgFt8x0OSTt4OBBj51bMSkG6vTLFxFIYOJk42zgk5O4nbGO/zoTS3drKSpOU+H4QJBBkmQfQCc/deHuUTzGWJBgGTwIHp17TH1E2Q4/eOpBONsjBkGVnienGK1GTXBxpSzRn6rU2wXG7Z0AYiZkEZp7d2SIg/u45mDt5Jz94HSiB4Su1ZVNojcdi8kmcODBbOSDQtz2ZLPtdhsUNCogU4/EdigAHERkT1rvHVf0w9JfBJJ2TncGB744+mBmYx0zQrtgYHwt/8T/c/qa1E9kN4UozKAltWY3GA42sQJ5ncJI6TWvY/w+RVBus5IkMrFiGERtzt2wczHetLVwTwuzk/2hQekzAAzJgcfU/8V2Ps9o3tqbjrO+VCncCozlsfy6cijtB7H27MFFg4z8JAHchs5AyGHWO1X3AylgqhoCwEkmMzJMebjp0+2J6rao3DRp2Gam2HA8sNMjbJKnGZmRzzif01rGpv7QhMiI3R+H17EYB6HkRxWXa1OzBUwTuUllJA4I8uccSRzT6jXlQSCjifMp8sKeGVpzzwYIk5muaZ6KFr2ghbrYUSIlVxMbmj4YjmMz3IrG8X8LDruQsQNm4blUrj4wMbhBBAkzB4rX0+o2qxQqYyA27dtA4JJkkEjM9Rk9cK7qAgtoWA3AMLQE8mGCncRIzjjBzWWYlwZf8AmQZp2n4kS4zLm44ZmVhtHly7cRE9RVdzXNbN6FUKNpLFSNqORICjG4SIB5MGKrcFrjON/mBBFuA8lg8QTEyobyjHm9Zsv7vK/wAIZCC2ASDLKWIIGDjb8+0VpI87TkrOTv8AjbJelZUq5ETBhWIgnryc/wBaGsa5t4ZySd5aT0IPln03fYGiNfoUEttEtOQT7sEgT5iZbOcYx1oa1piEW4u4wGAMQDGSZPA4kfKtOj5zTvaT8R8aum65DMoLE7VkKJzjHrSoO/bu7jKOfUDH5NFKt7S7JP4dengisBbF24WPmEKoUGAIAZoA69fr12PDtCbC+6f4ysgJhRJOWJM46RPHXApqVc5O0fUgskblgJ7yDILeZozuG4QgMQJBxxA9au0lsm2FViAM+XyyDIzn0J9ftSpVwvNHo2pDromMOT5AYknI4AmAT1jHrxV1tCBM9N3cRJEkEwcfypqVWjSZeyllLMxgZkgcnHA+09IoN7isQCIJkgGCuRAkAdOaVKowiO+SqkNkiRulm2wD5xtJHPPfg1db1W0W2DEbsrkxtnAxnkE/801KiYH1GrZF3fu9xAZSQYABJB2qDu5iD3rkNdpGQrvuE7pMbRGSxGJjJIH04HFNSqk+mj4Quw7CSIIUCSBmCPh65GRWxpr25NpZvgMAHKZLCTjfggHE5pUqyVlj6lVCiQSVEECJC+UrHETgTnH2yNV4moOfPk84AgAcDBiRkzzilSpZaAfeyvwlQRyD5jH8OYBM8ntkVXe0D3QGNwgqPsCQIjI6cyePuqVW6OVB+m8Ee0N6vuIEv/oOJ7T3kGaPKrvTcGV8tuXbhScDGc7hPzHUU1KtPsiQYuoGYLHO0sDG5jwGEAzjpjJzTDUvvKeTCrBHxKCOOI5B4maelQieaLrWoCssgE7SWMDeYgGDgYyc960L9/AYblBwQSHBMgMWngk8RjjjNKlRZNkrviCgD3ZK+UtMkrO5lJCkYz8/lRmhthrgffuUfGqrtKnEENgyRnHHWlSrSeS1gutWE6iSZ8wJE5xI6c/ljpQq6pd4VRLGCN0GcSVYx2Hrz1pUqjNIJS5JbesNuhYIgCDA3AAk85PcVTeAOR5t3mt9N0wpGePiiSOv3VKtIxLBgHwe25Ky6uyz+HPUsCB1APOcigdf7MuIY3Sy4zw+0knLcsI3fFJ+WKVKo8ESsp1Xgdn3eVG4p5HaS7HJxyEIOOQCBQv7KEQWgjFjBiQFPIBYz1kdMUqVaZ52soz7richZgT5VOSAe1NSpVz3s6eKJ//Z"/>
          <p:cNvSpPr>
            <a:spLocks noChangeAspect="1" noChangeArrowheads="1"/>
          </p:cNvSpPr>
          <p:nvPr/>
        </p:nvSpPr>
        <p:spPr bwMode="auto">
          <a:xfrm>
            <a:off x="63500" y="-841375"/>
            <a:ext cx="2619375" cy="17430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70340" name="Picture 4" descr="http://www.austinstevens.net/gallery2/main.php?g2_view=core.DownloadItem&amp;g2_itemId=92&amp;g2_serialNumber=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1905000"/>
            <a:ext cx="6096000" cy="4067176"/>
          </a:xfrm>
          <a:prstGeom prst="rect">
            <a:avLst/>
          </a:prstGeom>
          <a:noFill/>
        </p:spPr>
      </p:pic>
      <p:sp>
        <p:nvSpPr>
          <p:cNvPr id="270342" name="AutoShape 6" descr="data:image/jpeg;base64,/9j/4AAQSkZJRgABAQAAAQABAAD/2wCEAAkGBhQSEBMUExQWExUWGBYUGBYYFRcZFxkXFxQWFRgUFxcYHCcfFxwjGRIVHy8gJCgpLC0sFx8xNTAqNSYrLCkBCQoKDgwOGg8PGiwcHBwpLCwsLCkpKSksKSwpKTYpKSksLCwsLCwpLCkpKSkpKSwpKSkpKSkpLCwpLCwpLCksKf/AABEIALwBDQMBIgACEQEDEQH/xAAcAAEAAwADAQEAAAAAAAAAAAAABAUGAgMHAQj/xAA7EAABAwIEAwYEBAUEAwEAAAABAAIRAyEEEjFBBVFhBiJxgZGhEzKx0UJSwfAHFDPh8RUWYnJTkqIj/8QAGAEBAQEBAQAAAAAAAAAAAAAAAAECAwT/xAAeEQEBAQEAAwEBAQEAAAAAAAAAARECEiExQVEDYf/aAAwDAQACEQMRAD8A8OREQEREBERAREQEREBERAREQEREBERAREQEREBERAREQEREBERAREQEREBERAREQEREBERARF9ynkg+IkIgIiICIiAiIgIiICIiAiIgIiICIiAiIgIiICIiAiIgIiICIiAtr2D7Afzn/wCtWRSmAAYL41M7DZYsBfo7stg20sMxjdGtDR5DXzMnzWOt+RrnJ7qLw/sZh6TYZRYCIg3k85/NaVCxHZ+m6W5XSN4cI/Ra7A4oOOuhjzU7E0GtkmCCJkfvf6rnP8m+v9q8qodm5LgBmb+IEekdRc/VUnFex7Afkad5Ay/Tdel1scKTnGIa+3ymQRNzaYIJ9FnOJ1g1znOmCJFuk5j0XTwk+OXnb9efM7F5w4tc4ZSJFjY6HY6g+yg1+yjhMO9RHuCY816FhnNAcW2cZHSNbTrdZXtTXfENDhIcXETZtpnkL6+AWpKayFfBvYSHNIix6LpVhw/Ed8zuDr+ql1+BFwDmjKSASLRJE+SopEXbiMK6mYe0tPUa9RzXUgIiICIiAiIgIiICIiAiIgIiICIiAiIgIiICIiDvwTQarA7QuaD4ZhPsvWsb/EcYMOpU6RrOaS0OBhkbSYuR05Lx5ajs3VOIDqTzJa0uB1MSJ13QWPDf4oV6dYvNMEG5a3uxfUWPutnw7+NeGdUY2pTqU2EguJa1wkaTlMwDyC8tr8Kc3EFmkXBjZWWP7MH5pDhGoEOjnG63l+pZL6r2KrxKhiaZfSqMqN5tcDHQ7jzVbxfCQQ0iTliOoEQsL2K4BTLKznEEj5TAvdtulsx8grXh3aoUK2TEZjTFg/XITbvDUtF9NOSnj61z/cd3wCCA4RIAtoCGgEeyzvbPBva0vpuc1phrhJEtOx5iRMFehV8CHtlpBBu1wM66EEaqtxvDjDmuGZp2Nx4LHxt5Pw3Auc4ECSe6B42tzgT4LX/yJl8RAga8p0VvguAU6QmixrXEgZjtMSJNwF31sELho315kHfylF1lq1GBBaHtvYjMNNRy8lTYzgrHXp9w7tMkeR1H08FtqvDyLi2v0/uqvHYAxMlRWFxOFdTMOEfQ9Qd10rV4jC5mwRadzaY/d1n8fgfhmRdp0PLoVZREREVBERAREQEREBERAREQEREBERAREQEREBTuDcVdh6zajbxII5tIgj0UFEGlx/GjUrh9Jpd3RAjlrPhCsOD8ec9uSoIOx2P/AB6G2izHC+Kuokx8roDhaSJmx2KsK+ODg74bgWuMkGxHXp7rUv8AUs1Mw3aQ4Wq9kEsJm0SNfUKD/qD8S90ZGn8p/ELmL7pxDBF1EPzfEd+YfQ9VTtpkXFiE2mNh2V7XVMK4NMuotPfpalkz3qc7C5yr1fB1qWIpCoxwe11wR+7HovC6OLFRok5KgsDs6f16Lt4N2mr4J5DHHLN2HQ/Y9QlTHr+NwloFr/v2Xx1CTos5hv4i4aoyXuNN1pBBPSxbqtNwzjOHr/0qrHdA4T5jULLPt11sHpyKrcXgQBB8Fq8oA8L/AG/VV+J3iyGsbi+Gdw23H6qixWAgOtLTY8tbei2PEGQO8ZJjU2WexBzSbxB9toUrcYTG4bI6Njp9lHVtxqmSA6IGY+fVVKqiIiAiIgIiICIiAiIgIiICIiAiIgIiICItF2W7KuxOdzmv+G0RLWm7j1g2An2QZ1fWuIMixWu4b2CxHxifhOexpMDISXWI+WLeasMV2Paf61J1DZvdLR5nQ+a1OU1kcFxJ8taMoBIB7ouJvPNHcQaSczfMa+6k4XA/BxDy492iT3vzHQR6yoNRprVHOA1k6gQANyYGgUmlfKtEOMtI8DZdXxiLOE+OoXXF1zfTsqFGJupD8PoWEjfkR9lCBU/BvzQA1znToLz5KQqz4d2lxtMjLUc4cnkuaQLbrR8M7cYqq4M/l21Hb5XlseMyAofCOy1SoQ6oQwflae+fF2g8lucBgadFmVjWtj18STr4pcjNqmxbcQ5uapTYze1WbcrtH73Ub4OZp+aDeI1sPmOjbkCOS0DsFmdL73lrdLfmPTVR8cc1gd9ANhyGwt8xWR5z2oYA1g70kmCdIAv9Qs6r7tUZqbWANoIE3Aka2g7KhVagiIiiIiAiIgIiICIiAiIgIiICIiAiIg+tNxOi/QfZvGNyNLbCBAGkbCNv7r89r0HsL2yYymKNU5S2zXbEcvEe4RnqbHsP+s6NmCdfDopmKxbHsDcjTFgYv5rF1seyo0PY7NUboADLh+U29EwfaymCLzqCNIvcXGsjRalc7zXztB2Kw9YGaYBtdvdPtqsJiv4dta7uvdb/AKkfRej1e0bCYkNG0n3uuh2NY68qVZbHleI7CPzQx8n/AJCPKQq1/ZyuHZHNy9Tp4iNV7GxrHEzEAX8ToPYrhVoUzqJiI8/8Ke2/J5xw7sS3V5LugsPv7hanh3Z5lMSxuXp+qv2UqbfL9hddXizW5rtAiTNr8hChrjQoQbAO8IHrspbC0btNQi5icg6W1v57KF/PD4YAMWkkjLO2+um0rrGNJGVkxPOJPK19tNfqmMpNaqDLQYkjMTcx1OpceSq+JPhha0RNp/ERy6dBzKuKeHLYBsTygvPQXho8yo9fDGTY93YaDqTufBKRhcZw3WG2nvC1iRv6eyzOL4cBOU3Gy9DezLnc0W06H++6zvEMKYkAAvmRGzbT03WNdYxz6ZGohcVoMdTGUQQZ1HXzUGtwsBs6e48Oi1Ol8f4rUXacMdhK6yFpl8REQEREBERAREQEREBERAREQEREFjgO0Fej8jzHImym1O1lR7pfAO5G46jc9ZBVCimK03+6BAEukaEfSD91JpdsYi4PMuBEegWQRMNbz/fOURlB6gyCfGbKPiO279W2nm39cyxcrsp1i0yET019HjOJq3aSBuYa0eRcTPkLKbgsLVJkwSN5c8jr8uVvostg+K5iBUdln8RzEeYBt6K9py0B1nN2fmD2+QGnnCg1GD4eXfM88y1ozOPVxBPpMdFeYXCCmNSHaBoAc6OXIeAWPwXESTZ09SAGjwH+VZ4fiBAIylxOuV0eUNiB4q6xlaRwc0gEBpMAwQXX2uVxxFDu5T3QdSSJM/UqBhKuS8ta7rmcR0BJ+i72YgSC4uJ5ZSB/dREfHYfNawbGv0WexlEseDHmIvA5afdbKsC5kugW3kEXgAqpxdEZADBA35DkpWpWPxOAc6oC5uVrhY7ON7f8do1UGtgCHgGY5fYq9x74GQG4tmBsRtM6f2USlRJeBHegSJBJ6hYrryq8bhWtFttrh3h1VdWwbtXCx3/wtLWwJLgB/wDQge9lDx+ALSRN+TTI9klbyVnDgQflldT8ER+7q8dgSBcEdToo78M51pEf9vurO0vClLCFxVpUoxqJtp05yFFfSHRb8mfD+IqLuNEHTXkuD6JGqus2WOCL6Wr4qgiIgIiICIiAiIgIiICIiAiIgKdgOKmnYjM3lJBHVpGigog0NPEU3CWOcD1mPAi8H2VnheOPFo03Fx6BY1jyDIMKfh+LERIg/mH6hZsVucNxcmD83lYK0ZxGr8xNuQN1h8NxHNfMfERHnZXGCx4tIJ8d/DZTUsaqlj5gnPHgD7hSXYz4oLAQBr59FRMql19B43/su11EO+Rzmcxm08AfujCXj6DKbCwND5FydSVnHYdogszTqWnW2zCPor+nTLWgVXMcwbx3vVdOKwlJxOQljds0hSxqXFa7Eue6XAvFhcR6QdV1Pptl5yy2wk2I9LeSsaXBQJ799bA3812M4F8SQwkRrb6evVYyus6ihdhmg3GYawZv4KuxEbgMHS/lJW2q9mzTpFwI7pDM2vO4d8vLdUWO4O2m0Frs5JOx0iSfVY/5HWX9qhOH/wDGS4xJm0dDNiotfBHV1jrAAyn0KtTRzEuy5SLTMA+W6iVK2V0BrdNzefLZal9pfiqNAhoOg8j/AIXW+lImNNSpddsyYF+WngFHa2LmfD6LUpiP+7r78MRuuxwNpv8AveEZT6+y3rGIiIi25CIiAiIgIiICIiAiIgIiICIiAiIg5U6hboYVjguMFtnGB4SPMfZViKWaNlguLGPmt00j/tqPNXeExTX/ACDxANvHn5XXmjKhBkGFZYPjz2EXiNwPqN1MMel0sK1wF+9Nj18DaykGk6Ie0HzgH2lYXCdrO9NR2bYEbDlC0nDuNh5s8O5DT0RmxoKNIQDlEchpA+qsKMM2Ba75hcZh1iNNfJVtLGjSDYdLE/4Ut9cGI2ACRmvmJGrSAeXloB4hUtUNztJAgjIByM972IVviKnfB8DoqrG0JL285IPXUEdVmxudKzG8MAc4TudTblJKpMZg4FnyJ8d9+itG44gEO7zXdy/4XayfGAuBpse2REkkEH5hEWI5fZcepfrvx1+M2W3gRAn96KI6AeZvchXWNwBnxiw29FXOpRcX05+dipK7/UAyCL76fvmu7D0hewnrb6LlUo2tJ6QuTW7kfsLfkz4qZEReh5BERAREQEREBERAREQEREBERAREQERfWtJ0EoPiLuODf+UrkzAvJiEEddlLEOb8pIU08Dfzb6r5/ozhqmiRhe01Vhkkk8wY9RoVfYTttmiTlP1VIeAtAEuM8rL4zgrDPeI5ArPobenx4vALXNt11Xc7iL3FpDZOhgi/ULFjgL2tBY9wJ/8AVfaWJxFPbN4SP7KGNDj2BznWLc2tjY9RqLqq/mXB0/ikTyzN0d1BiD4rrZ2geP6gdlPMT7jRddbHCpo4HkTrHIkXWaq4w9RlQG0ODpjQQZ08wQVUYvDwTHMj22UeliS13I+P0I6gK8pVG1WCwzxefzAkEjlNlx65/XbjvFCaRvG207Qb36qLUk8/86K/r4Mn5iBA13kE26qDVwsGLGOn0UnWOv1mURF7HjEREBERAREQEREBERAREQFyZTJ0ErlQZJurekIgCw6LPXWN886g4fhbnGIN9lZ/7fDB3gSeQNvVS8EyHTeZ1lTq1AESVz8rV6kijPDRswDxcrChwPIJImRtt912jCtzCysMXMASQALQtSsVT/ywn8YUnAYFs5pzEDR1oXCoTzPqpeBd3HTflO1+isqI1WhJNgfNQqtGDERta6n1ndAuLMOCRtfZB1OkCAQOhC4VKhj8B6qTXMC33Uao7NrCfolB/dAdPkuupiI0Lh5Ln8EBtraqNUcdJKtIsmgOaDAPXT2ULFcKa4f0xPMGD7Luw3ebe+q+1KI5KUUGOwb6QkEkbg3jz3ThnFYdBtuDfXSPdX1YWiLdbrIYumGvcBoCnqrre0KgqRn1MnNB3kj1lcK1LTKBoJMTNh+kKq7O4xzqYm+U28jP6rROpBhIAESdVxvLpOn/2Q=="/>
          <p:cNvSpPr>
            <a:spLocks noChangeAspect="1" noChangeArrowheads="1"/>
          </p:cNvSpPr>
          <p:nvPr/>
        </p:nvSpPr>
        <p:spPr bwMode="auto">
          <a:xfrm>
            <a:off x="63500" y="-863600"/>
            <a:ext cx="2562225" cy="17907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19200" y="274320"/>
            <a:ext cx="7714488" cy="1143000"/>
          </a:xfrm>
        </p:spPr>
        <p:txBody>
          <a:bodyPr/>
          <a:lstStyle/>
          <a:p>
            <a:pPr algn="ctr"/>
            <a:r>
              <a:rPr lang="en-US" sz="5400" dirty="0" smtClean="0">
                <a:solidFill>
                  <a:schemeClr val="accent1"/>
                </a:solidFill>
                <a:effectLst/>
                <a:latin typeface="Comic Sans MS" pitchFamily="66" charset="0"/>
                <a:hlinkClick r:id="rId2" action="ppaction://hlinksldjump"/>
              </a:rPr>
              <a:t>constrictors</a:t>
            </a:r>
            <a:endParaRPr lang="en-US" dirty="0">
              <a:solidFill>
                <a:schemeClr val="accent1"/>
              </a:solidFill>
              <a:effectLst/>
              <a:latin typeface="Comic Sans MS" pitchFamily="66" charset="0"/>
            </a:endParaRPr>
          </a:p>
        </p:txBody>
      </p:sp>
      <p:pic>
        <p:nvPicPr>
          <p:cNvPr id="269314" name="Picture 2" descr="http://t1.gstatic.com/images?q=tbn:ANd9GcTwD1PNIjRgcpmsQc0ehcSJmu4QIYvfGwKpv-sxEgiM_IkHEWnX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1828800"/>
            <a:ext cx="2628900" cy="1743075"/>
          </a:xfrm>
          <a:prstGeom prst="rect">
            <a:avLst/>
          </a:prstGeom>
          <a:noFill/>
        </p:spPr>
      </p:pic>
      <p:pic>
        <p:nvPicPr>
          <p:cNvPr id="269316" name="Picture 4" descr="http://t2.gstatic.com/images?q=tbn:ANd9GcQa7oaUBX9m-d-ZMZ1E6tkWcn8m2CWqCVm-cXQR2Q62TGp1YC1J6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52600" y="1828800"/>
            <a:ext cx="2409825" cy="1895475"/>
          </a:xfrm>
          <a:prstGeom prst="rect">
            <a:avLst/>
          </a:prstGeom>
          <a:noFill/>
        </p:spPr>
      </p:pic>
      <p:pic>
        <p:nvPicPr>
          <p:cNvPr id="269318" name="Picture 6" descr="http://t1.gstatic.com/images?q=tbn:ANd9GcQElksRxqARTcD0offqSYOFXLrNTg2oFknsAvwlUBagtGBv_Iza9Q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76400" y="4343400"/>
            <a:ext cx="2686050" cy="1695450"/>
          </a:xfrm>
          <a:prstGeom prst="rect">
            <a:avLst/>
          </a:prstGeom>
          <a:noFill/>
        </p:spPr>
      </p:pic>
      <p:pic>
        <p:nvPicPr>
          <p:cNvPr id="269320" name="Picture 8" descr="http://t2.gstatic.com/images?q=tbn:ANd9GcT9MZzEaYGrHC6gbmqrKb-laUsHF0kL2y_DXWd5whZdCE3aG5Oq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34000" y="4267200"/>
            <a:ext cx="2590800" cy="1762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19200" y="274320"/>
            <a:ext cx="7714488" cy="1143000"/>
          </a:xfrm>
        </p:spPr>
        <p:txBody>
          <a:bodyPr/>
          <a:lstStyle/>
          <a:p>
            <a:pPr algn="ctr"/>
            <a:r>
              <a:rPr lang="en-US" sz="5400" dirty="0" smtClean="0">
                <a:solidFill>
                  <a:schemeClr val="accent1"/>
                </a:solidFill>
                <a:effectLst/>
                <a:latin typeface="Comic Sans MS" pitchFamily="66" charset="0"/>
                <a:hlinkClick r:id="rId2" action="ppaction://hlinksldjump"/>
              </a:rPr>
              <a:t>reptiles</a:t>
            </a:r>
            <a:endParaRPr lang="en-US" dirty="0">
              <a:solidFill>
                <a:schemeClr val="accent1"/>
              </a:solidFill>
              <a:effectLst/>
              <a:latin typeface="Comic Sans MS" pitchFamily="66" charset="0"/>
            </a:endParaRPr>
          </a:p>
        </p:txBody>
      </p:sp>
      <p:pic>
        <p:nvPicPr>
          <p:cNvPr id="268290" name="Picture 2" descr="http://t3.gstatic.com/images?q=tbn:ANd9GcQbqmnfWbcmutiPU3iHhyqi3AGtSLhpQkgSLDEkwsacUF50e_7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1981200"/>
            <a:ext cx="5718928" cy="426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endParaRPr lang="en-US" sz="7200" b="1" dirty="0"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5029200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8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Concept Vocabulary</a:t>
            </a:r>
          </a:p>
          <a:p>
            <a:pPr algn="ctr"/>
            <a:endParaRPr lang="en-US" sz="2800" b="1" dirty="0" smtClean="0">
              <a:latin typeface="Arial Narrow" pitchFamily="34" charset="0"/>
            </a:endParaRPr>
          </a:p>
          <a:p>
            <a:pPr algn="ctr"/>
            <a:endParaRPr lang="en-US" sz="2800" b="1" dirty="0" smtClean="0">
              <a:latin typeface="Arial Narrow" pitchFamily="34" charset="0"/>
            </a:endParaRPr>
          </a:p>
          <a:p>
            <a:pPr algn="ctr"/>
            <a:r>
              <a:rPr lang="en-US" sz="2800" b="1" dirty="0" smtClean="0">
                <a:latin typeface="Arial Narrow" pitchFamily="34" charset="0"/>
              </a:rPr>
              <a:t>(To add information to the graphic organizer, click on end show, type in your new information, and save your changes.)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696200" cy="1295400"/>
          </a:xfrm>
        </p:spPr>
        <p:txBody>
          <a:bodyPr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Build Concept Vocabulary </a:t>
            </a:r>
            <a:r>
              <a:rPr lang="en-US" sz="5400" b="1" dirty="0" smtClean="0">
                <a:solidFill>
                  <a:schemeClr val="accent1"/>
                </a:solidFill>
                <a:latin typeface="Comic Sans MS" pitchFamily="66" charset="0"/>
              </a:rPr>
              <a:t/>
            </a:r>
            <a:br>
              <a:rPr lang="en-US" sz="5400" b="1" dirty="0" smtClean="0">
                <a:solidFill>
                  <a:schemeClr val="accent1"/>
                </a:solidFill>
                <a:latin typeface="Comic Sans MS" pitchFamily="66" charset="0"/>
              </a:rPr>
            </a:br>
            <a:r>
              <a:rPr lang="en-US" sz="2800" b="0" dirty="0" smtClean="0">
                <a:solidFill>
                  <a:schemeClr val="accent4">
                    <a:lumMod val="50000"/>
                  </a:schemeClr>
                </a:solidFill>
                <a:effectLst/>
                <a:latin typeface="Comic Sans MS" pitchFamily="66" charset="0"/>
              </a:rPr>
              <a:t>African black mambas, constrictors, reptiles</a:t>
            </a:r>
            <a:endParaRPr lang="en-US" b="0" dirty="0">
              <a:solidFill>
                <a:schemeClr val="accent4">
                  <a:lumMod val="50000"/>
                </a:schemeClr>
              </a:solidFill>
              <a:effectLst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533400" y="1447800"/>
          <a:ext cx="8153400" cy="518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Diagram 6"/>
          <p:cNvGraphicFramePr/>
          <p:nvPr/>
        </p:nvGraphicFramePr>
        <p:xfrm>
          <a:off x="685800" y="1295400"/>
          <a:ext cx="7772400" cy="508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8" name="Diagram 7"/>
          <p:cNvGraphicFramePr/>
          <p:nvPr/>
        </p:nvGraphicFramePr>
        <p:xfrm>
          <a:off x="914400" y="1524000"/>
          <a:ext cx="7848600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066800" y="3352800"/>
            <a:ext cx="23622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Animal Adaptations</a:t>
            </a:r>
            <a:endParaRPr lang="en-US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1066800"/>
            <a:ext cx="6540792" cy="4572000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6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Graphic Sources, Monitor and Fix Up</a:t>
            </a:r>
            <a:r>
              <a:rPr lang="en-US" sz="54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en-US" sz="54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32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en-US" sz="32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Turn to Page 436 - 437.</a:t>
            </a:r>
            <a:endParaRPr lang="en-US" sz="6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848600" cy="896112"/>
          </a:xfrm>
        </p:spPr>
        <p:txBody>
          <a:bodyPr>
            <a:noAutofit/>
          </a:bodyPr>
          <a:lstStyle/>
          <a:p>
            <a:r>
              <a:rPr lang="en-US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Prior Knowledge</a:t>
            </a:r>
            <a:r>
              <a:rPr lang="en-US" sz="44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en-US" sz="44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What do you know about ants, owls, and snakes?</a:t>
            </a:r>
            <a:endParaRPr lang="en-US" sz="4400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304800" y="1447800"/>
          <a:ext cx="8629650" cy="518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295400" y="3657600"/>
            <a:ext cx="2133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Animals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620000" cy="1219200"/>
          </a:xfrm>
        </p:spPr>
        <p:txBody>
          <a:bodyPr>
            <a:noAutofit/>
          </a:bodyPr>
          <a:lstStyle/>
          <a:p>
            <a:pPr algn="ctr"/>
            <a:r>
              <a:rPr lang="en-US" sz="5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Prior Knowledge</a:t>
            </a:r>
            <a:endParaRPr lang="en-US" sz="5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143000" y="1600200"/>
            <a:ext cx="7696200" cy="4267200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chemeClr val="tx1"/>
                </a:solidFill>
                <a:latin typeface="Comic Sans MS" pitchFamily="66" charset="0"/>
              </a:rPr>
              <a:t>This week’s audio explores familiar animal adaptations.  After you listen, we will discuss what you found most surprising.</a:t>
            </a:r>
            <a:endParaRPr lang="en-US" sz="4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3962400"/>
          </a:xfrm>
        </p:spPr>
        <p:txBody>
          <a:bodyPr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en-US" sz="8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Vocabulary</a:t>
            </a:r>
            <a:r>
              <a:rPr lang="en-US" sz="8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sz="8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Words</a:t>
            </a:r>
            <a:endParaRPr lang="en-US" sz="8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47800" y="152400"/>
            <a:ext cx="7162800" cy="1066800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Vocabulary Words</a:t>
            </a:r>
            <a:endParaRPr lang="en-US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90600" y="1219200"/>
            <a:ext cx="8001000" cy="4572000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</a:rPr>
              <a:t> </a:t>
            </a:r>
            <a:r>
              <a:rPr lang="en-US" sz="4000" b="1" dirty="0" smtClean="0">
                <a:solidFill>
                  <a:srgbClr val="C00000"/>
                </a:solidFill>
                <a:latin typeface="Comic Sans MS" pitchFamily="66" charset="0"/>
              </a:rPr>
              <a:t>critical</a:t>
            </a:r>
            <a:r>
              <a:rPr lang="en-US" sz="4000" dirty="0" smtClean="0">
                <a:latin typeface="Comic Sans MS" pitchFamily="66" charset="0"/>
              </a:rPr>
              <a:t> – being important to the outcome of a situation</a:t>
            </a:r>
          </a:p>
          <a:p>
            <a:r>
              <a:rPr lang="en-US" sz="4000" dirty="0" smtClean="0">
                <a:latin typeface="Comic Sans MS" pitchFamily="66" charset="0"/>
              </a:rPr>
              <a:t> </a:t>
            </a:r>
            <a:r>
              <a:rPr lang="en-US" sz="4000" b="1" dirty="0" smtClean="0">
                <a:solidFill>
                  <a:srgbClr val="C00000"/>
                </a:solidFill>
                <a:latin typeface="Comic Sans MS" pitchFamily="66" charset="0"/>
              </a:rPr>
              <a:t>enables</a:t>
            </a:r>
            <a:r>
              <a:rPr lang="en-US" sz="4000" dirty="0" smtClean="0">
                <a:latin typeface="Comic Sans MS" pitchFamily="66" charset="0"/>
              </a:rPr>
              <a:t> – gives ability, power, or means to; makes able</a:t>
            </a:r>
          </a:p>
          <a:p>
            <a:r>
              <a:rPr lang="en-US" sz="4000" dirty="0" smtClean="0">
                <a:latin typeface="Comic Sans MS" pitchFamily="66" charset="0"/>
              </a:rPr>
              <a:t> </a:t>
            </a:r>
            <a:r>
              <a:rPr lang="en-US" sz="4000" b="1" dirty="0" smtClean="0">
                <a:solidFill>
                  <a:srgbClr val="C00000"/>
                </a:solidFill>
                <a:latin typeface="Comic Sans MS" pitchFamily="66" charset="0"/>
              </a:rPr>
              <a:t>mucus</a:t>
            </a:r>
            <a:r>
              <a:rPr lang="en-US" sz="4000" dirty="0" smtClean="0">
                <a:latin typeface="Comic Sans MS" pitchFamily="66" charset="0"/>
              </a:rPr>
              <a:t> – a slimy substance produced in the nose and throat to moisten and protect them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938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304800"/>
            <a:ext cx="7772400" cy="9144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US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Review Games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524000"/>
            <a:ext cx="7924800" cy="48768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ahoma" pitchFamily="34" charset="0"/>
                <a:hlinkClick r:id="rId2"/>
              </a:rPr>
              <a:t>Story Sort</a:t>
            </a:r>
            <a:endParaRPr lang="en-US" sz="4000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Tahoma" pitchFamily="34" charset="0"/>
            </a:endParaRPr>
          </a:p>
          <a:p>
            <a:pPr>
              <a:buFont typeface="Monotype Sorts" charset="2"/>
              <a:buNone/>
            </a:pPr>
            <a:r>
              <a:rPr lang="en-US" sz="4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ahoma" pitchFamily="34" charset="0"/>
              </a:rPr>
              <a:t>Vocabulary</a:t>
            </a:r>
            <a:r>
              <a:rPr lang="en-US" sz="4400" b="1" i="1" dirty="0" smtClean="0">
                <a:solidFill>
                  <a:srgbClr val="C00000"/>
                </a:solidFill>
                <a:effectLst/>
                <a:latin typeface="Comic Sans MS" pitchFamily="66" charset="0"/>
                <a:cs typeface="Tahoma" pitchFamily="34" charset="0"/>
              </a:rPr>
              <a:t> </a:t>
            </a:r>
            <a:r>
              <a:rPr lang="en-US" sz="4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ahoma" pitchFamily="34" charset="0"/>
              </a:rPr>
              <a:t>Words</a:t>
            </a:r>
            <a:r>
              <a:rPr lang="en-US" sz="4400" b="1" i="1" dirty="0" smtClean="0">
                <a:solidFill>
                  <a:srgbClr val="C00000"/>
                </a:solidFill>
                <a:effectLst/>
                <a:latin typeface="Comic Sans MS" pitchFamily="66" charset="0"/>
                <a:cs typeface="Tahoma" pitchFamily="34" charset="0"/>
              </a:rPr>
              <a:t>:</a:t>
            </a:r>
          </a:p>
          <a:p>
            <a:r>
              <a:rPr lang="en-US" sz="4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ahoma" pitchFamily="34" charset="0"/>
                <a:hlinkClick r:id="rId3"/>
              </a:rPr>
              <a:t>Arcade Games</a:t>
            </a:r>
            <a:endParaRPr lang="en-US" sz="4000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Tahoma" pitchFamily="34" charset="0"/>
            </a:endParaRPr>
          </a:p>
          <a:p>
            <a:r>
              <a:rPr lang="en-US" sz="4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ahoma" pitchFamily="34" charset="0"/>
                <a:hlinkClick r:id="rId4"/>
              </a:rPr>
              <a:t>Study Stack </a:t>
            </a:r>
            <a:endParaRPr lang="en-US" sz="4000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47800" y="152400"/>
            <a:ext cx="7162800" cy="1066800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Vocabulary Words</a:t>
            </a:r>
            <a:endParaRPr lang="en-US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90600" y="1219200"/>
            <a:ext cx="8001000" cy="4572000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</a:rPr>
              <a:t> </a:t>
            </a:r>
            <a:r>
              <a:rPr lang="en-US" sz="4000" b="1" dirty="0" smtClean="0">
                <a:solidFill>
                  <a:srgbClr val="C00000"/>
                </a:solidFill>
                <a:latin typeface="Comic Sans MS" pitchFamily="66" charset="0"/>
              </a:rPr>
              <a:t>scarce</a:t>
            </a:r>
            <a:r>
              <a:rPr lang="en-US" sz="4000" dirty="0" smtClean="0">
                <a:latin typeface="Comic Sans MS" pitchFamily="66" charset="0"/>
              </a:rPr>
              <a:t> – hard to get; rare</a:t>
            </a:r>
          </a:p>
          <a:p>
            <a:r>
              <a:rPr lang="en-US" sz="4000" dirty="0" smtClean="0">
                <a:latin typeface="Comic Sans MS" pitchFamily="66" charset="0"/>
              </a:rPr>
              <a:t> </a:t>
            </a:r>
            <a:r>
              <a:rPr lang="en-US" sz="4000" b="1" dirty="0" smtClean="0">
                <a:solidFill>
                  <a:srgbClr val="C00000"/>
                </a:solidFill>
                <a:latin typeface="Comic Sans MS" pitchFamily="66" charset="0"/>
              </a:rPr>
              <a:t>specialize</a:t>
            </a:r>
            <a:r>
              <a:rPr lang="en-US" sz="4000" dirty="0" smtClean="0">
                <a:latin typeface="Comic Sans MS" pitchFamily="66" charset="0"/>
              </a:rPr>
              <a:t> – to develop in a special way</a:t>
            </a:r>
          </a:p>
          <a:p>
            <a:r>
              <a:rPr lang="en-US" sz="4000" dirty="0" smtClean="0">
                <a:latin typeface="Comic Sans MS" pitchFamily="66" charset="0"/>
              </a:rPr>
              <a:t> </a:t>
            </a:r>
            <a:r>
              <a:rPr lang="en-US" sz="4000" b="1" dirty="0" smtClean="0">
                <a:solidFill>
                  <a:srgbClr val="C00000"/>
                </a:solidFill>
                <a:latin typeface="Comic Sans MS" pitchFamily="66" charset="0"/>
              </a:rPr>
              <a:t>sterile</a:t>
            </a:r>
            <a:r>
              <a:rPr lang="en-US" sz="4000" dirty="0" smtClean="0">
                <a:latin typeface="Comic Sans MS" pitchFamily="66" charset="0"/>
              </a:rPr>
              <a:t> – free from germs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47800" y="152400"/>
            <a:ext cx="71628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More Words to Know</a:t>
            </a:r>
            <a:endParaRPr lang="en-US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90600" y="1219200"/>
            <a:ext cx="8001000" cy="4572000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</a:rPr>
              <a:t> </a:t>
            </a:r>
            <a:r>
              <a:rPr lang="en-US" sz="4000" b="1" dirty="0" smtClean="0">
                <a:solidFill>
                  <a:srgbClr val="C00000"/>
                </a:solidFill>
                <a:latin typeface="Comic Sans MS" pitchFamily="66" charset="0"/>
                <a:hlinkClick r:id="rId2" action="ppaction://hlinksldjump"/>
              </a:rPr>
              <a:t>aborigines</a:t>
            </a:r>
            <a:r>
              <a:rPr lang="en-US" sz="4000" dirty="0" smtClean="0">
                <a:latin typeface="Comic Sans MS" pitchFamily="66" charset="0"/>
              </a:rPr>
              <a:t> – the earliest known inhabitants of Australia</a:t>
            </a:r>
          </a:p>
          <a:p>
            <a:r>
              <a:rPr lang="en-US" sz="4000" dirty="0" smtClean="0">
                <a:latin typeface="Comic Sans MS" pitchFamily="66" charset="0"/>
              </a:rPr>
              <a:t> </a:t>
            </a:r>
            <a:r>
              <a:rPr lang="en-US" sz="4000" b="1" dirty="0" smtClean="0">
                <a:solidFill>
                  <a:srgbClr val="C00000"/>
                </a:solidFill>
                <a:latin typeface="Comic Sans MS" pitchFamily="66" charset="0"/>
              </a:rPr>
              <a:t>nauseating</a:t>
            </a:r>
            <a:r>
              <a:rPr lang="en-US" sz="4000" dirty="0" smtClean="0">
                <a:latin typeface="Comic Sans MS" pitchFamily="66" charset="0"/>
              </a:rPr>
              <a:t> – sickening; causing nausea</a:t>
            </a:r>
          </a:p>
          <a:p>
            <a:r>
              <a:rPr lang="en-US" sz="4000" dirty="0" smtClean="0">
                <a:latin typeface="Comic Sans MS" pitchFamily="66" charset="0"/>
              </a:rPr>
              <a:t> </a:t>
            </a:r>
            <a:r>
              <a:rPr lang="en-US" sz="4000" b="1" dirty="0" smtClean="0">
                <a:solidFill>
                  <a:srgbClr val="C00000"/>
                </a:solidFill>
                <a:latin typeface="Comic Sans MS" pitchFamily="66" charset="0"/>
                <a:hlinkClick r:id="rId3" action="ppaction://hlinksldjump"/>
              </a:rPr>
              <a:t>predator</a:t>
            </a:r>
            <a:r>
              <a:rPr lang="en-US" sz="4000" dirty="0" smtClean="0">
                <a:latin typeface="Comic Sans MS" pitchFamily="66" charset="0"/>
              </a:rPr>
              <a:t> – animal or person that lives by killing and eating other animals</a:t>
            </a:r>
          </a:p>
          <a:p>
            <a:r>
              <a:rPr lang="en-US" sz="1800" b="1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Comic Sans MS" pitchFamily="66" charset="0"/>
                <a:hlinkClick r:id="rId4" action="ppaction://hlinksldjump"/>
              </a:rPr>
              <a:t>(Next Slide)</a:t>
            </a:r>
            <a:endParaRPr lang="en-US" sz="1800" b="1" dirty="0" smtClean="0">
              <a:solidFill>
                <a:schemeClr val="bg1">
                  <a:lumMod val="85000"/>
                  <a:lumOff val="15000"/>
                </a:schemeClr>
              </a:solidFill>
              <a:latin typeface="Comic Sans MS" pitchFamily="66" charset="0"/>
            </a:endParaRPr>
          </a:p>
          <a:p>
            <a:endParaRPr lang="en-US" sz="4000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47800" y="228600"/>
            <a:ext cx="7239000" cy="1143000"/>
          </a:xfrm>
        </p:spPr>
        <p:txBody>
          <a:bodyPr/>
          <a:lstStyle/>
          <a:p>
            <a:pPr algn="ctr"/>
            <a:r>
              <a:rPr lang="en-US" sz="6600" dirty="0" smtClean="0">
                <a:solidFill>
                  <a:srgbClr val="C00000"/>
                </a:solidFill>
                <a:latin typeface="Comic Sans MS" pitchFamily="66" charset="0"/>
                <a:hlinkClick r:id="rId2" action="ppaction://hlinksldjump"/>
              </a:rPr>
              <a:t>aborigines</a:t>
            </a:r>
            <a:endParaRPr lang="en-US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24930" name="AutoShape 2" descr="data:image/jpeg;base64,/9j/4AAQSkZJRgABAQAAAQABAAD/2wBDAAkGBwgHBgkIBwgKCgkLDRYPDQwMDRsUFRAWIB0iIiAdHx8kKDQsJCYxJx8fLT0tMTU3Ojo6Iys/RD84QzQ5Ojf/2wBDAQoKCg0MDRoPDxo3JR8lNzc3Nzc3Nzc3Nzc3Nzc3Nzc3Nzc3Nzc3Nzc3Nzc3Nzc3Nzc3Nzc3Nzc3Nzc3Nzc3Nzf/wAARCACEAMQDASIAAhEBAxEB/8QAHAAAAgIDAQEAAAAAAAAAAAAABQYABAEDBwII/8QAPxAAAgECBQIEBAMFBwMFAQAAAQIDBBEABRIhMQZBEyJRYRRxgZEVMqEjcrHB8AcWMzVCUtEkJVNDYoKi4TT/xAAZAQADAQEBAAAAAAAAAAAAAAABAgMEAAX/xAAnEQACAgICAgEEAgMAAAAAAAAAAQIRAyESMRNBBBQiUWEyoVLR8P/aAAwDAQACEQMRAD8AaQmMhcKEfWkk2a0lPHBCsUkqRyBm83mYAb8d8YqOtpk3joEvcgqZL7/bF/qIfkzcGOQXe2M6fb745/V9W5nOjKrJSqe8YBI+px6brSqESoRdlBF7WDG21/tgL5EWHgx+0euMhb8Y57B11m+oSy0kLxOGKjw2Fvke+PLdcZy8esQQJJYkL4DG/wBzg/URD42dFC34xNHrjmcvW+fyMFiQqTv5aQkD73xB1T1TJN5PG06gdqVVFvqMK88TvGzpuja++MEKDYkX9L45g9b1PO4UyVCliWYFwv6D5dseTFn9TIAZb23UNNY2A9hhX8hDeJnSZMwoIm0SVlOrbjSZBfbnGr8Yyve2YUxtzaQHHNnyPMg5E7wLI25Gok39eMaky+SnZ2kq02AA0p2H1wn1LD4x/qOrsip65aR61WkYXLKpKIPduBjRn+eQt0/LVZZVurGQRxyxqLhhvYhu1sc6/BKqZ/FhYVCM135DD6b32HOCUuSZkaFIj5ELh9LuQNuNvv8AbA+obO8Z1OJw8Ubm4LgbHm9sa/jKTxPD+Jh17+XWL7c45/Hl+YOCGeoZ2sFCTN9eOfXAyt6XzZZAtQsKKDY62Nj7cYL+V+geM6e2Z5ev5q2nHzkGND57lCGzZjTA3tbxBhJoOngtOniU0MjAX16msfl+mLC5ShJIooDbuUJ3wn1b/AeCGiTqbJELL+JU5ZRchWvhbzHrynYypl8y7bo2kHi+/wAj/PHiPKn8UGKKlQHkLHzjxmOTNVwLEssMFmuWC2v6jbCP5UnqgqCBcvUVfVsqyVcqqv7QkG1t/bDPH1OKekhRqOrkkKi0t0s//wBr/pjRBSeBCElqIxpFrhCf4Y2GiZUV2nHm3C2Gr6jCRzSjbOcEZm6inrGaiGXPEZVKa3lAt678E2udvTF3J88rHnhqPg4o6aKSHSwkJZmLDa1rcAnnC7UU0tXnMND+1VFAvNcAamFwB3Jtg+6ETUtMst46d9yG2Zr7n9APphvNNso4RUbZ2Ckn+Ip0lGwYXtiY05QP+3w240jExooU4FlPT8FPmdHPLLK7RSq6goNOxvuPb+IwTnoaPNHhiFJTUv5fEniYqBYEXNiRf6YIQ0tJEVMdK9OPM2lT5R5TsBiuz0kf+h9RYaiZCNRHqALEYyOarsfQKrcoy+jl0SlDbg+IbMPbjHmTLaKeGL4apgiUHUwDBtVr+W9+PW2CqV1OsIjWn0oNgCzevre+DNJktfmOXpLA+XQ0lQjIYnltrHDBlI3Nxve97YMZW9HXFCLUZfPWyNJNVNHBHYQwUchCxxg2ChVO/wA+1rk430OUtDF4iwSzVCzeIkkllaMAceZiD8v0w4U/SssbyRLmeWxvpJMcMwLMBvYD6DAaoNMjRvBUJUI4IZlsCpHYj1x0pyXaCrptI2wBpaYtWTxh7HUyRBna9j2sLjjb74qRRMtQHkcyxL5il9m9tgMa5KpT5gDYc2P64kdQhVS3iE35dwL/AH4xJzB5PRvneCOV/HSxVDIUiVwwHcbn+GKRZquUwusiAPcBZLC2xG+n3xZWopjIC1MrlR/hyOTc+vb7YuzZ675elOtNRQKtvDlSHcAHnaxvb33wymn2DkgbBXipmSEUVRGEdR467ntwbX73998H8pWWonmWSirPCik1KCh/aruRYkbi1rkkcYtZRkdfW0S5kKaBqaWFXjBcecc+Vd7X25IPvgfPmtbllQ6S0/w0hACWG+njb6jnDNySsKcfZazPMaxKWqbIVo0qkezwzqhJbVYjSDfY9/f52X6POetpc2EOZQ0tOuoBl8NVTSb+a+5I22tzjdNmZrXZiGebwyCzMS1hzt/zjVRV9RR1UhpqicCQC95Dot8r7Y5ZXVHNwHqA00bBcyzOOskAuy0n7JPbltR9L6gD6DFDMM5Msk9FHTU2XZOkYdnDq8kjE7gC1k9S2/tvhVTMZ45HYxRyOyW1TNr0d9h+X07E4zJ8R8KYTTWgkBJWRLq9x6MCCN74XyMKlH0glSVkZeokhpVrlOoloZQdCdhpH9X7c41yZhHRBJqOAtUFNZhqCADe9gLXt9jbnAunjmo5PDhURaxqPhQgavqP44ritd5WBk1Wbw4xqJJsLG57bn9MFz/Atr2EI80lqWuhSmiubqVJ1H133Nv54srWq4vG0iEL5WMYFxbe9tsUvCcwM8qzx6QS7qhMYB7lvb1xWy6V2eFX0mOS+5bcKTc3+m/0wFFyDYYqZIoImMU3iDbzNHbtvbc/16Y900I+FauqJxBGqlrt3AsGt8r/AH25wNpqimnhknggqatFYCGkjupqHI2BfYBO5YfTfBGTxK1HhqZS4QgSSogVXsPyxgHyqvA+p53wGuK+4aGNyewV09aqrKzMaGmV4o0JitIWbc3Zix5IAG3Y7DBGKQvUx6qdgdYt2t74uxwRlPCVdMRXQVA2II3B9cWU6cl8JauOrengQhgrgMJLH8qg8A8X+2EjkU5aHyQs6ZlG+Xw/u4mJlH+Xw/LEx6BA5CkAZ5/zKFicjWwBPa+/ff0xUjDL5hHCx5863NsYa6SayQsg2sXBNsazURpcmNCxI/LzjzG7QXRZhk0zK0lPFdX133sft/PFuszX8QiKVaQjTc61FmAHJN+22BlFU1FXOUhpWZdgbDvfHjPqCsmo6laKOaZvDVzEzKSL3J8voAvrvh8akct9F7JqGlqcxp44nRluzyIo0llG99h7AfLC/XZbU0IFVE7mN2tEzEBWW52HsOw9sE+gJvFzzKZAjJL8SVWwBVY9LagLcXw91WZ01FVtl9Bl8shWdllJUhYgSSW3/NzwPXti/BcKNOLJPA3x9nMaaR54hJEY2jH5i3Y+lsbpaqRSNbGLUw3HcemGfqbLnikbOcup42ljGqogMQ8OaMd9N92A7+gwU6WXJ8wy9K2joond1AkKqoKsORYcYkop+zs3x015cfT9fh/90IzysBpIdr92v5vrjRWQrPReEyhS/JB3HoRcYcesBR+DNG8+ZRFlKxrF5kie2zC4vb5G3ywmx5RJMqr+NV5YC6q8MaXP88HhW7M3jk+hmyXqerossosnjihK08axRSym5KgWtyN+OMWq6krK4eJKtPrX8tgbb97E84WaXpsCqM+b1Hjomnw9ErBixPBINrcbYaKw08catUyyLqsL+IykG3HPvjQmpLjJ7YyxSputIXptUEz08kAR0Hrb9e/2t88VKiKngDKKlYpn81mJ1W9l7jtfG7NZ6jJpfFnWKsp5jaOoqarwrH/bslvud7YB5vnsFcojlyagkYDSksVaJGQeisRbEXjlYFFBdZVmSOWlfxAwspB0+t7CxN9rW98e/wASqKqrWnkieXQ25kdj4QO35dyTbttj1l9e75aafL8nyVYUTStqxHdRbm5sb3xbjbOYvDkzGhLJGLiX4hfFjA3/ADX3X57j1wqVdjqK9GJBU1MsEUNZRwPUPZI6tAniAHzW2NzYX+2CdB0+1JFGojjqJJZPE8cMRGfMSAoGnUTcDy+nbC63Xj5RXzUmR00FdVTi5qI2MrKTuQpa/He232wNpMwizfNBNmkzz5iq6g09Tr8MX4VR5V7bAdsW4Kjk90Nee1jVVPDRrDHRsjEVFmLa+2ki5Fu/ffFSKhpHmiSCrNRUTxtF4ckBKLcebynY7AjfsT64H1UyMyRqjOCC/iAHSbG1tXBO42HGLORRLV5m0DxMII49TzO4Cgd7W3b5AG97YzznK1GJojjhxcpF2nyyonqlLVVS9Yp0oqPqKj2FrKbd7X98GsugiglFFRgV1XHs5ZtaRH0/9778cDcnixszQfHUElNFFU0UDneoYrE8gB9Rwu3A3x5oZsvyQJpnRZXQxgR2QML3sL/TCNJ9g36C1LSUlJKGzSaJqhlLiFmGlLcljx/LG3Mq96JJi0kc8dSoRY9J1R321KRfbe/H1wqZ3X0z1EdJLOIpJWLGJdThzbYOTe3sTt6YxWpWQS0x8DUsjqBFGChVS25NxuBf2+uNGNRjVEZptnVcpv8Ah8Nh/pxMZyn/AC+HjjExqInLY+m45IPFlmqBKSNWinPzt/Vsb4Mpyymp3qKk1FSy/wDpOyox9rbfxOKlb1LR0ssCxy1NcZXCf9JAH03vuQ1j23xofPq19UcMMTFR5jNTEahbgDV7+v8AxjLwrbVFFFego2cxUSo0VNR0lJGbbP4kh9lAHPOwvgNXV4zGtik8eWSR2WKxj8NAt797HV6c3xQoZ8yQVkFLJREz2EokJcw/Mf6bg3sD/wA4sUDV2W1czx1cteZyPFLAFFAO/bYdrYZOminC49j9lPSvTdFLSZgkU4qoG1rIJWAL2I3A8vrgrnAp3pJcwjgErQoQ6OG1BRzZR3B/TCxkvVkUUsaVMDwqQFLI+pDYWuQRt98NceZ5dO3irIrKw0nQwIb2Pv7DGmUSO/ZzuaurEVPAiaSy+ZAV8xPqTtt6A/fCi9ZmPTOYzSRxSU1JV2AAkugbc2uPrt88dB6nzDpXpfK6iVJVlrI7FKZ6gMzEsLgLxxf7Y5x1dnzZ+BDlVNPPGZAGd6UKqrsQUtuDe4N/TGZ42a8Gfg/0+0aKfqeqqcwaGsUhAhMgh3bjbc22ucMVBWxuTI9M0JtpWVbsFBUEO1r2G9vXnCjkqTzzrIjxiWINFKsqBgUO24782thheSup6FY6WGEywEFZLWMi77fe3Yj74SXGWhsuKWGX6fQDzzP3AgoYJisUUhWR73vY2BB9OT9sXOpM1jkhoafLq0VlS8g1BBqVdrW77kn1wpVqzTVkqtGEleXf/wBpJ/ljdNT1OWV8VXQmYhD5JQurSw2N9rd/1xocIuUWzNHNKMXBdMfqCuMBOX51MIZgPLIrFdYsDcEcEcfQ9sLtd04K3Nliq62bxag6o5nQMpG5BIG9vXBCavGaUcEklA0lRIl2YnSqPbt3PBtgpSVFVLlUNTVUaxRAmIS6tWi2+4P5RcXuffCyyWv2TSZVy3JI8py5pQ7gxskjKqblri+gWN/L66fcjBjN/iFy2rpYaeWl8VNMMjkG7FfN33UjT9TbtiwzpTVcVOXjkJjDWOwS/Ynt/wDuPHwTPOZJqWG0Slx4co/KNjYDnkf1fGeLk3bRWUoKNRFHKem542WPOcojcsC/ifFuviLb/apA783vi1WZBltSiQxUaZeUYDxGq9alb33Gm59N74O1ZSSKSop6SoYBfO6AlQT3vbv6H25xtbL8qnib4yknlmjAbQ9k07bXsfMbi1gfth/JIlFWy1R9O5dH4aGpnmjhQaaeJ7IgPvYWHyv74KM9ZEz1EVNSUsXhMbqLyNpIF9gAb27DChnWdZhQZdMqCxH7ONUJYgkX7EkHfg8fTGsfEUtZ4tfVVtShSKTxaaSWNY0AIZAgaxNxyxufQYOLE5P7ijnbSjod8vqYq2tKJSVVf5bmSF1Jbi9tRAsLjcHuMLnUrR9SUsNJB0/U0dKkwZq95Vd4rHfygnt7/pglQzU2a1gSrzF6CjVTG0cUggE8ZBsCBwwvuQR2tgpRZhVhf+tFGyhlCmKZWR7Gykg7C45P29cWeNR9UCOSm/Y1ZFlsWVZZFR0RcpEAqksTqsAAfTfnC/1dHVvmUSRW0rGCHdwA1iSwB7nTv9MCcyi+HrnnyxRTVFS6ssU0iLqbut9w35TYG9rbbYI5nW1tToZ4gyMAHQFLJYfmve/rg0mqZNOh4ym5y+H93ExMp/y+H90dsTDAODSUWT5POry1SrNGNlerYvvxZFO5PpbBCkrGq4yMvpmMwQ2jqGWJ9I5Yru1rkDe3IwjZvn+UQKxyCmmSsRgsdW7bIm35Qb79t+O2BOQ51UZXmJq1JklaNkOqTTe9tyx+Qxm8PJXLsv5FF1ENVnVlb+IGjqlShgik0yimiVpCe4ubgm/f09cD866jlqh4FJNUmJeZJHtr328o2Axop8lqszdp0kjaSRy7qG4uSb+/rhi6e6XoYjO2ZP4pKa4Cq3Edt7t+m23HviiWNMk5M6P05U9L5vk1Oz5hRxTNErTq8wV4nI3vc+t9uMD83rOi8phkkfqE1Mq3Hh0aCZifTbYfUjCgYGoJfFVIoI9YDIFC6weG4F9x9N/r56zUVOTUQhQNMavSLWubo233GLRnyVgdoYGyZKupWpjgip5ISY2q51Dro5Fh2/NuQD3waoena2LMoKdOpaYQyRksRTEjV2sddgT2v+uFXK5auWgSKZS84VV8N5AmrbuTx9AcWMvmgpcwZM7y6Krje6PBLK6E7cbGx784yp3LYylKqQH6lyx8m6izJcufxYY5BrUnUbkBifLtyx27YB5tmeZlVlMknw7HyqotY/Mb/fDRnPwKtPW5XSrl8Gq5ijcNGoIttYbb/wAcG+isuy2bKXnzaip65Z57RRSpsoFxqN9ub2t6fZU6nfo9mc8eT4Xe16/f+mcyy+kra1a6qhRytHGZpCBuByefS+Ol/wBnlRJWdKyGRXnczsAgO+kWtx9cOwyHp6ClenXKYqVJ1PiCnQhWUixDW7Efy4wrS0s+V1Z/uZHSHLkDB4mclS/cjc/r6Yb5EuUaPKxx2MUdBTtTAJAIy1iQd/mDfGpskoy0gWnQCVdMy7+dfQ7+tsD4836k8NX/AAqimB/2S2/nj0OpM5QkTdMMSOWSVv5KcZl12UaKHUmSwUtMstBDodmZD+1tsbna/BwqKtSs0sdC6BttSPuzbbX79+fbfD1J1M0kf7fp6t2PCksOD6qPXCzL1FktFmTzPl9bTVFtfhVJARr208XYCw9hbFINkp49WgfJVCnjvV09UjJcup2Rx20Hb7XxZo+oYp6JoxV0UVOPKqzPpKBbe23p7kHBCq6iyyrSpqqlBAlvEdE5X5Ec9hiUf/c6VaygSGSnfdUqYGhJ/wDkNiPe31xdR/BNKjnGcZ3JNKyxVDqpJ1FSpLH1BG/64ICpr+p6VI8vyCsq/hIgJXplZzfgsbA7kdsP+XQ071CQ1dGaWY2WxfxITvbyk7H5bHDlSZflEEIjqBUQNYX0E6H9DsLD5Y5ZXdV/Y3FL2cKybPM5yF2io8tlYhSoSohc6d78Cxxaq+ouss1jMKUTwqx5gotP/wBiNvvjqnUlVkNPYUlW3iqbSKztsPme4wsy9QZRDZXzCnHfdrnCzzyTqrGjjVdi7Sf3lq4UhzOKqkvquahUTwzwrAiz359vnhxydRC9JDVSy1MqmXxKmWW6sChCqF2HNt7C5tgQ3WGTq4j+JjcOdNxsFv3J9MUabrymmzKnoqajYiWoWISlgBYsBq4v74RSyTfQzUY+z6Cyn/L4f3cTEym3wEO3+nExsM58uf3HqYmjFdUxU5bfSv7Q/wARhgyro7KKSWojzZpJT4elHk2VW7bDj9eMMUWYCUO8wCsu2lTcb+g7HFKop2DtLESSzBi7G5B/5xheaUtFXwirWzGUU2WZTUxSVNGk1Op/aJGuhrEndbEk+vb/AIWuu+rKWuqpqXI4PAp1crrA0m1+3ffe++G7Lcvpa2ugSpqZooTu8mm5B24/5I2xQ636Opa74c5U0jzRFkDEbSIPX0Nyfnc4eDV76FqTVirktcavLGpagzGrDjTM73V19CObjtg1VpBHRQyTSC8c4fzHsVIv+owIPTlblVbRzVDRhA9ihuptY7n072/jvhjioo8wqoolqUAFgU0kDe9/MRbuPnbbGhyjFWhaZ4qKyCKWJmXVqC6THve299XbbtY8YxW10dIIw4jiRks+5ZgSAOw7XtcenzxYrKOjyuJafN6lZIg2lnjjIsb83XuDYbe2Pc1DSxoscQ85JLySkM5sOAOFJ9t/ljPJoZRZB1Pl8mQLltXVUzUjLpkMahmYg3vq2seORt74a/7NYsizXpyQUlOkogmeBWkXU1iFYi55vf6453muW0NYtTNJBoqRESkqltTMBtdRz8/bfDj/AGWioyHo6SuehqJY56lnKxKWdlFlLBee3A32xSNNaDtPTKn9qtHNl82VhaqV6doXiC6jp8umwtwNjj3/AGfTOcmWIjh2Nzzz6Yp/2k9WZdnWWUdFDS5j40FRqVmh0BhYqQfuPtgJ01m+eUtIi0eXARq9jIYpXJBPogIG/YkYGaLlBJDY3TbZ1OnUQDQu+5I24xrlo3WqFRBIy3Wzqu4PobYFZXml6ZKjNcyiQyAMKalomLrfgEkt/DFvM83esoUkyUNEPFKO7BdYtyPNsPnbGVqn2XSb9DBLQxGlpalK2ImR10Lq/wAYHcgb82BOBPU3T2VZtTPFWfCwl49IkWJWkW3BW24I24wtQZtUGqijqHqqpxZRGWXZjsGBtcn3JI3w8ZPDPVRMcwMqNTsQY5I1W/71uwt7fbF0k19pFtp7OQ/3fzLJ85iqulfjK6npyrGeoREQEcg3O/yAw1S5tmYro6WoyCGGSQ3+LhcrDJexHrYjcWtz6YOZjUn4xUlUeCobSocL4hG4sbbWDDgY0q00M6aaoywhgbSEs677rc7Eb84PlqIfHYs9VZP1JUvHFlFK00CEOjwSqrA7Hhm23B4w65CYs56SoxXJDNUlNUkElifEVjcEHvcY9VmZPVh6al1U1hYsOd+/G31GBdFl9PRSoyqPETe4JJY+p9/c4xSySaaaK8UCOsejabOleup3NHLFHokjSJYwRe5LCw9f0GEhv7PacAH+8dCgYAqGABIPf83uMdXzCvNRD4EbTxG25RhdhbcA7/0MBtQK2SR2SI+dywIHuzHj+tsHBnyrUr/oE4Rq0JmX9B5Wqnx83pqmQdll0qB8hv8ArgrlHRWX0lZHU+PFPokWRFSXQFYNccXvuO+C2a5NVToskfjXj1ELFLYSKe21t7AWuLb2OBy5HUZi1DmkGZvURB43V3TTIFVgdB02B4I33Bxtqcnalol9qW0dxyjfL4Tt+UdsTGcp/wD4If3cTGkgcIlp1ZjbduwAuRv6c43ikq44BIyhYhszA7Af16X45xdpsuRZljqqkM6nZYmBA52N+T74LnKa7PqkU8E01NGpGloJLeUgbtddrG42OPN90i8cerYLoaiSnENLRGQSb657C73IO3a39G/GLtRm0WV06HzPK7BI1UkXb59h7nBKPpSoyavVnzGqqotJ0iexN/nzz2viVNLCS8MiG53K6bg4E7T2PBKmkwHItVmETwV08clOHLEtZmHltbULX3ub2xgZbmKUjNVnwoVZvhUEAMswJ8voR7k2vjdWUyXWNquCKmH5ldtLSH0O4sP4/wAbyZjlMkMkBEdTPMW8zVDOT620nV+uKRmn2LLGkAYEhmqHpcw1U0rOkOppOC1rbg23JAtv/I7qnoLOllmlipgw13OmYaX73ANt/fn54s08tI2YJQQZc9Qh/aF6mUmOMDa/mBJN7ffvY2PZ11JRZDQfGZmS+p9McUYu7NvewLAHjk8YrFJrYr5LSESoo83jp54qzJXguwCWkV/E5soYDk2PIF+L3xu/s3p8yoqivY1FVFRMAnw0hYWa+5C8X9/fDjkE0+dUMWZ5tRwQCRtdPTkavDW1tRvyTzwLAge+Lkuc5dTxtJPmbRKosTBoJ5tfcG1rH7HBg1GWjpq1srT5fJViPSkqeG4kUog5HbccY9ZhkMua0pp6mNmh22aZkG37pH9DFTq2PN6UUs2W55JNTTAlg5SJlFrgg6bHkbbYoZHlGcZl4jP1FKiq1mJVWtttZjfFJTbYkUl7PMWU1uX0tBTzukbwL4d4jrVgDZbX52tgzmcOX0yu88kdG5AZYWZQW33LDgb34PbBfMaLNtKtQ1lJHCiXmNRAWNx3XzAfcY5jVdayw1kk9FUGTxlAd5qRTftsGJsLb7WHtiPhuyqy1QNnzSXMWaoyI1wIkIkjC+Y276V7cD2xpTqXPqYGEZlWxAnzIWt+hwHpc5rsvdnoaopIeZVUAm23bFWrq6qqqDU1M8lRK27PK5JO/F/5cb42Y4qKohJtuw/V9T5lBl8p1o8xkBFQ/wCaO+xt23+X1wf6RznMcwgamR4aypjZdflYORxYkfmO3OLjZrknT3SqV1FlDg1kRhjlqL+PM5XzWNhoUf7h/wDEd8czaZlrBUU5FO6tqQw+UJ7D29sJKGOT6CpSS7OzTSPRxs0sbxkDdS1wfkF5+u+NEtZLJE3wdKHf/QZZfCjY/MAk/wBcYVMo63EwSmzwBb2C1CpcH94dvmPrhjra2KKms0cBUpe0RJYKeCLG3cenOM8/i1uGykc3+RcoYK2GHx83+DkCJ+0p0jYICT6lvcevBxfymglo6JkalpI2IIjgj3QseNiB/qwl11XJmGSD8MLU0ULCoIqjYMiWuCbXW3v68+jXlnVKVcr0+aRJTyAfs5421xsD2J7EYzNSj/LRZLkrjsW8opcnzfOloM3y6vpc1ZyHi+KcKoC31eUgEG1hYfww8UuR5dktHJHl9DDDeNvOAWY7X3Y3/U4EfA1qvTT1tT+J0tPOKumm1COdCBawZQAV3NwTvwbjG7LuozV09ZDmCCKSFzE0nClmPlUXN7kEdu4xqhNN6Iyi1s6JlH+Xw2/2jExjKf8AL4f3cTGkiBM/TKKeKPMcxWlSnNgZ5Qtrn8tjySb4qUVX40X/AGero6aEjiGISN8yT3+mNVBHQZ307NTV1NUwpGpgjTMSQWtvqswFzf8AQYRqvo+knBleMQ1BFmlpZQhP0G22I5JqL6KRjy1Y51eUVlWzPVdQ5hJqFrKyRC3tpUYrt05lsca/FxCpJP7Mz+Ysewue/pv8sc2rujs38ErSZtUTLrVv+oncFLX2BBN73B4/0++LmWdNVsEQNZnGaySNykdU6ou/zuTgSnBq2HgxnrK3JMrrjQUeW001eAVKwwAxw7XKu4Gx9rX423xWmqqmaErLIqi9ljgUIl/QKOd/UnHmlpPhoRHAhX6Em55PuebnG2ngMtS7On7OI2XULXb1+g7+/tiEpyl0tFIxS9lukDJSrG0ioEN9JG4OPdqdlIcxSnvrA/njKQamCo1jwCZCAfubYkkepbaj8jY/xxKmPaLcFdUx2KVLKB/p1XGKuYwJWEtMuvVchrAFvqLYrGCUHbRp+W/6Y2wtKrLdAQO5bj6WwU5AdFmOasjp2p4Kqo8y2ZZn8VGHG9xfj3xsXM6imK+G8MAVQpCeVD8147dsK/VOYyU4AfLa2YF7p4LEhtj/AOM3sDa4JF8c1zGhzfO8wmqZKGpgBW4U0zhdreVQAcXjCcu3QjlFHdYOp8ugjkfMKvxSq6QsbKEt7kd8JHUNHkdUr5rQmsgoHYIY4ESUM5PCA77m2w+e18c8yzpTOMwrRTfA1FP5btJUxMiqPmRzxYY6gcnjh6ZpcsqptFXB5iaWNtBY7bsASTbuLE4dpw9gTUu0KecZFleSzQR1YzMSVMZljQNCAAOQQN77/wD7zgnknTNDlVIM/wCpy0NIDenomt4kpG4uPXbj7+gZqfp2io2izaqpTmNdTR2pKbWoNuRe5sLb8nvsL4Qs4lzzqKs+NrqSreVgRHAKdwsK91AI9ue/2GGhJyWxZJJgzqjOKzPcwarqHIUeWKIDywpfZQB+p7nA1HYuC1iCCdhhhy7prMZqmJayjkhid1Vgd2sTuxI2FgD+mPGd5C9HUzNl1PWTRoxCj4d9h7m2+/FucUc43RNp9g+liSd2jKsWbji1u/6Y9T59VZZXhYFExji0FZN13IO4H7oxaoaGrXVKtFVIXAADQP5fUcYZ4umYMzjc1dFSQkfmmWIKe/m07Fj6+vOA5qLB2Uf7PJ5M4r6sVMhikRFZWhCi+o8EEG424357YZeqMlo8tkV4o5I6iVPFaUKyqx2HYWB7fL1wuU3T8eXTSQ/C6ln8r6Iyyke1xx7HBGjbNMvo44AKyUlrGNy7C19i1yR6bd/btLI1L0MnR6oJ6+SshgopZVGzeIhRrDkggnfnuB7euHSATGjcGRC2xZWTS1vcXPpz7YTI8xSmqGnpMkqI5hGB+zhaxYm7bEWtx+p7b1UkzepzSkralJg8sgDqsZVbDTY2AsNr9sJjjT0deqZ3nKf8vhtxpGJjOVX+Ah/d2xMaxTdU0sNSQJ0DW4visMrogTaBdsTEwPYGT8Mo7j9gu9+2M/hVF/4F+2JiYakFMhyqiA/wF+2MHK6IH/AX7YmJjqRxkZZRn/0E+2MfhVF/4E+2JiY6kcZGVUQ4gT7Yx+F0f/gT7YmJjqRxn8Loxe0C8emIcrowP8BftiYmAcYGWUf/AIE5txjIyujHEK8emJiYKRzMHK6K9vATn0xDllGAT4K7H0xMTAo4n4XR3A8BftjP4XR2v4C8emJiYLRxn8LowbeCuPIyyjIJMCbD0xMTAOIctowNoFH0xk5VRAf4C/bExMGjifhlHb/AX7Yx+GUY38BOfTExMBnF6KNUQKosB2xMTExxx//Z"/>
          <p:cNvSpPr>
            <a:spLocks noChangeAspect="1" noChangeArrowheads="1"/>
          </p:cNvSpPr>
          <p:nvPr/>
        </p:nvSpPr>
        <p:spPr bwMode="auto">
          <a:xfrm>
            <a:off x="63500" y="-566738"/>
            <a:ext cx="1733550" cy="11715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932" name="AutoShape 4" descr="data:image/jpeg;base64,/9j/4AAQSkZJRgABAQAAAQABAAD/2wCEAAkGBhQSEBQUExQUFRUVFxgaGRgXFxcVFxwcGRcXGBgYFhcXHCYeFxkjGRcUHy8gIycqLCwsFR4xNTAqNSYsLCkBCQoKDgwOGg8PGiwkHyQsKSwsLCwsLCwtLywsLCwsLCwsLCwsLCwpLCwsLCwpLCwsLCwsLCwsLCwsKSwsLCwsLP/AABEIAMIBAwMBIgACEQEDEQH/xAAcAAABBQEBAQAAAAAAAAAAAAAAAgMEBQYBBwj/xABDEAACAQIDBgQCCAQEBQQDAAABAgMAEQQSIQUTMUFRYQYicYEykQcjQlJicqGxFDOCwVOS0fAVJEOi4ReDk7IWY3P/xAAZAQADAQEBAAAAAAAAAAAAAAAAAQMCBAX/xAAnEQACAgEEAwACAgMBAAAAAAAAAQIRIQMSMUEEE1EiYTKBFHHRQv/aAAwDAQACEQMRAD8Ahb09aUJT1psV0V7Z5AveHrQJT1pNFAC96etG9PWkUUDF709aN6etJooAVvT1ru9PWkUUAL3p60b09aRXaAF709aBKetJooAVvT1ru9PWkV0UALEp613enrTdAoAc3po3p60i9FAC96etG9PWkg0UAL3h60bw9aRRQAvenrRvT1pFFAC96etc3p603RegBe9PWjfHrTdFAC98etG+PWkUUwF749aKbopgItRXbUVgAortqKYHKLV2ikAWortcoAKKKKYBRRXaAAGu2rldpAcrtFFAHK7euV2gDtdorjLSA7XabRuXMU5TQAa4aTmvw5aUzip2RS1gbcB3Og50rHRIrl6L1w1qxAaKKKAOUGiigANFFcJoA7ais/tDa7LIwGcAenQd65Wd/wCiy0WaC1FKtQBRZETRSitCi45XHEDl6g0rChNAoroFOwCii1doA5XK7ai1FgFFFdtRYHK7Rai1FgFFdC0WosDlqLUq1FqVgcvXC1tTTGIcowa/lOhHfrRiCCAT8HMj9yOnWs71dG9jqyK2ICzhspJdSpNwBceZdW0va+l6sIpgwuOXG+hHqDwqLtLyori1kdGP5eBI7WNdx8ByFkuJFBKldOAvY8mXsaFdsKsbwT2izC2Zyza8yWNr+wFMTY7OkWoLu6XVdftea/3dQeJqHgw7JBZhroBbTS5JN9T6cK5iJDCxRRmMbNJe6iwK6FiPxHhaoR1LLbC9fEBfiOoF7AX/AGGt+lOhri9j76H36VhW2zIuUli0l81ybqDy0GhPrVnsDxHNJKElKkNexygEEC/2baaGlp+Sm/yFPSxaNPXK7XK7DnCiiu0AcooooAzu0tjFpWYcCb8ugrtaIMetFP8AH4VWqxVqLVPm2NMoJMZYDiUIe3cgea3tVdKmYaOy25qQPnfS1RUk1aJuLTpnJV4a2143t/Y0ziFyAuSpKj4mCg2vwJtw71FM7nNZy6qRc2BbrfTQgaVw7XuLAgn8pLeuXjb1AqD1E20y0YOifFIHS9tD3/uP3FQsUzxG4/l6aklmHYqeI/Woy7REbkNZRfQITzN82VlBHpTmOw+/UCOTS98xY3FjwyhaPZarsW2n+ibFtGNlzAmw4nK1v2p7egi63cHhks1ZezQSMMzEnmCup43PftVq20iiK6gNmPmABvfmdDYCiHkdS5HLSrKH8XtQoVAQkG9+BIt1ymwqRBj43+FhfoeNQWkTE5TkKZWuWKgP6K1tAbc6ehujlt5z4LkEi+hUXt2rT1GsrgFBNUycD0pEqWjcLYXDcgbEi9xfge4rkeJLEkljc8WBv63+0venZBp04/tVbUkSqmR9myZoY2uWui6nidOJqUBVfsNx/DxcPgHPuRVhRF4CSyAFR8HMWz3vo7LroeAPy10qTScDs9/rXbJGpe6mRsgYFVAy6E20OpFu9EpKOWahFy4Qndnk7e9nH/cL/rR5vwH5p+nmFPywMp8wtfhqGB7qykhh6GkUkk1aY7aw0MMwIIdGAOh0DD5qb/pUbDSZGKk3Xk3L3vz61Jkx6Bc176kAdSOVN4iRIVviS4eUaZWYbscmKAHMO2lcXk6mymnk6dCKlisCYUCsYzqjrdbm/l4MovyBNx2NN4KW0JQm7JmQ9dL5b+q2phcWNyJgTkuQCUI52JGXVRTEmLUM0ilWbQk3zA5dAbA2OmnCsx8zGUOXjfsqtnPIrxiM+YoQoOuUtdWItw+HnRtDCBp1hhBvazOdSxJuzseYvVphpYx5lijUsOKgqdePA9zUzZMUW9L5HGgBIfMdToqZzZb669qSkm6XY3FrJR+I9lpEIsv3cp75bG9upuaT4M2XJNOWRGfdqSQgDNqCo8vxEak6A8K03ibZiYndhG3KoDmXLvCWNrkNmFzYWuaX4ej/AITNuDkLCxc2ZuNybkaHparS07mmuEZUvxpjxFjYgg9GBU/JgDRapTY95FIkYvbUF2JKnnYm+ltLVBllN7KNfvMbIPU8SewrqU1WTllptPAs0V1RpxB7j/Zoqia5JtCa6BRagU7AljCqNGNm5+dP9aK5Hktqtz62/SioPUfw6lpqjUzQK4AcOQCCArslzyvl1t7iqfxVhkUKci3LC3lJNr+YlxqTw0N71Y43Gsq3yW1HGWL+17VUbZ8RuVGSPyscpKuGYH8B0ynudK8lzcVg7Nt8mHxmNVJSpyKQchuMq687Pa1hUMYhVbKGuBcrkbLYnnfj7VK2jttjKbRJARo2a8jkj7+bMLnoBUCPFIbhlRWvcBcyJ+g8t/lSlqSdGVBIQ+NYFTnzEcbEsfm9cwm1HTgDa9yCfKfUDUfOo+Jygm2luOXUjnqMv61b7A2AJwZZZGjwq6tIUKlrfYjNrEnrRbeUaUU8MjRy73PfIVJzMbrvARpbMbX4jhTOGxjowuWAvwzHKRflbSpe2sfhnlvDEcOgAUARgFgPtOxPmY0zFhTM1kuwRbksyxIo+8xvp/eh6jbMbKwi0jxm8tq7KRwAysba2BsdO4NKweEZwWjZCNfhJv3DMR5SOhvVJBiwp01IOljmB7rax4Urau0Z9CPIGGpUsL26gsbN2rfst5QbK4L2JspAJPlU8SG1PE5luLWq8wGK4G0Z4i7Ir68NL9RWO2JjswCyypH5gAziQ8eV41JHrbnWqTY7wxSTxSQzwg3fdB0lj10OSUWdepqkdWUXdGZaakSfD+1v+TjRooGyhgGMa5hZ249f0pba66D04e1V42xDx3wQnnuQpB7nIQ3sRTv8cH8wnuR95wnbUEcDW4eXFLgxLx39JsSai9/aw/fQVmtqbQaSVmJIYnXTNb1JqXjLWNnDZuIDh/7m1ULyWuFJXWxtpUfJ1PaljBfx4+uzS7J2vhYhkeR5idcgw5WPP1Ls6t20IFI2p49jQeXBR7y/JrRgD7y2N2v0OnWszLO44MaRgcMJX+tLKi6HdgFzzsMxsPWufScr2rBeai8s0/8A+SLKFkQ5WK5sgld2Qg65d+Mtra6dOdV2Oxu8OcyBmI6RsW/yafIVK2n4bwpgMuEklASwkimIZrE2zIwtbuLVF2VsNHNj5Y1F5HZiqAdWPfoNTWtRNOmZ02nlFl4fxiDMJiWjIAeNRewJsWdOS/iGtL2xtxZQIY8OkEMV92i9DxLWa2Y8eF6gYgIz3iSyL8OZV834iCt0BtoL6U6s6sLcD00B0/f1qahT5NSkiswLeQdrj5GrnZSaMepA+Qv/AHqmwos0i/iv8x/qKu9lyHKRyU6e/H9hXVpv8kQlwSzXToO7ftTGLxaxozubKouf9B3J0rHnbOJnlskkihjoqtYAe3au2U6IpWavbGHLRBPMLm5ylQwA14NxvpVTFhnX4Zmt+JL/AKq39quZYCqILsRlYAsxY8+JOpqstXJqybZWEUdixEqtqykHoWH/AGkWqfHtE8wD3FR9nn6weh/ap08KWLMo01uvlPtasw1GuGEtOLFx4pW52Pf/AFp0D/fGqmeIC1r2Ivra/wClQZceYmY2a27spuSt83C3AGumHkvshLx10P43bOWRhfgaKzbC5ueJopvyYnQtLB6PtrxEGkEJWwFjdchctyVGiY5vlVPi53lkEKxyxMgLOXVVypxZmHHhT+DwsUEtxOuGzG7FZIXa/Uxk57H8LD0q6xGIjmUrG53RtmfdyXktyzyk+S/JTXlTTUi0Xa4M22xhjbJEIi5F0LHK5AFr6Mt/kSOlQ8b4HnjjMjxSR5QNfJJHbncxsSBfnatBtXZQeFhEtpRYoy5UYEcy/IVO8OYrEwCWfHYkqgUC2ZXka3IZSQAeF+dC/GOBNW8lPsPYSSYc4jGAQ4eLg5KMJOyXQOVPZqd2jCMegWGbdogvHFJFJHEunASByPmtZ/xX4inx8oY2WJP5cdwQO7WBBY1U7K2CZpMiQ7w8yrXC9SxsAoHeqqN5FdYLKXwdildbKrB/txtvEUc2dbXAH5aNrII491GpCL5jJlA3tj8TBhqAeV6tRjIoIpMNh4xIWIG8eQokhHHzhl0B4AEA0jG/wkeGUNBO0zD6070rlbU2TUpwsdb6dafKwJ4M+lrjIIwToSwXLr+FgSp/SrPCbPM0bJKuUJ8MlrN3vb4hw48qoBMlzfOoJ4aMfe4AJrWbJgWOFcq2uCSSWv20JsNOlajG2Z4IOB2Hhwwc4gPlPwnIuo53JuRWp2RiBvFyODmJBINxYg3BHAjtWJbaeGeQrMrqCb5lY5dOGZbH5gVofD+1sOGUQMfqyGIIY3F7a3APyq0MGW7JO19hBUSeOMMjXBFrZGGtl0FxbUEcOFR02iAyqcrm9lOVQzAj4WBtqOt6f8S7eibNFvnLo97XJVUsfKllAXjfXpVdFDFIHKxzuLWLb2KFPdnB0I6a1GTjCWDdb0WGLxcRja8dmt/hKbH1sQPY1mcWwzHrm/tWiw3gOecF8G8Drb4DiM7A8xfKAfUgVm9pYKWGRklXdutrqSjW91JpPU9mAUHAYmlqXs7GIFC2YHpxuTx4VEwIDEnVzwAUHjxJPtyqywmHsoOU5iNQVII7WtRpppjk00ToiSrCx8wNwBc29L6mm8VikKqiJOFBuS5FmbkxVRoQNBc04sYCNmBBtdczKnDU+VtX09KgTzWvbhbjxqs1ZNOiq8Q/zB+WjYUrZiotoCR1HW1SNqbJmkfMI2tYamyL82IpWyMFunLF1Y5bZU1tqOLHSpuksjSd4JQ/nfmT9j/5qVg9qojyhmAVVU+9zoOptbSo5muQwRVI4G+Zrc7chf0ql2xhgHBVMt7mwzN8sxJrOnqLcUlB0TcViJca9o1IjU89Bfqx69qu9jbJWK54nhfqedqa2DCUhAIIJ1seOtW0A0X0/ck12QjeWc7+DuJlusa6ArcaAD59TxqotVpO5uuul+HrVYw1Pqf3qWt/Ippj2B+P2NT3Pkb0qBhOJI5KamhhY3uRbgP96VzlOxmaC+UsQqBRckhT6KSLXqv2oIZAAruqLwLkE9ybAX9qTtDEmRsoN7D4VPkX8zczSNmYYidb2IHbT2otrA3GsskYbBRZRaCdh94ra/e1FaIsOoorvXjHL/kfoYwfiLBYiNY8RLGzAWG+i3I7ZWQZV9iKnYKLDFGihnCBbkiNs7AcypcMCO+tqyu1Po6xcZJiQzJ0+CW3eNrZv6T7VQR7MkBsyrDlP/UYxsOoygZhXn7bydTbjhnoL+H0w7bxJnIYD4vtX4GyjIT3HypmfCYly6MkaxsvxKymx5EgWf2tWDm2lNCypISQtiqM2dNeFrHX51e4HxtJbdCDMb2Dh3uPmGH61lxfQlJE3B+HhHJ9dFC4YgALKyFjysirc+4tVnjsZh4FkhMZMdvO0cn8PlP+GpCG414rx6Uyv8c0ToiursMueMwTHXpkKugtz/SqrA7XTCMqOFlAYCUSXZwb+Ygsoy/1a96cb+gyMMFg5R9THiWcaZTiIwtjzOeMNYdAtWuB2FIq3dTHGwuDIWiXTQBZSpQ3Gmo1rT7V8Lzm02CtKjgHI75VAI0I0+sHVb1TvgsXhmzviIshFwWUmIa6xmFnuTfTQXolFs0mitxnhmGGPPaF7i+Ylnym5IAIIsL/AGluO1Z3bW3maEAeRmJzKGzmwtbzdD6VoNt4+CWxWFItbsVRkiY9VFwU9GFZLAbOOKxWRpEQakuxAAVel+1U0m82S1K6K2GPMwzXtfXr7GrXZsWWY7mRl1ABAD6E8DcC9vStZtXYaRokifwiCNbZkZFkkHJgPhZvS16y+DeSO5VXaRyTa18oPM20vVIy7RlwoeYlpWEjKJA5LXXISb8QNQb25U+yAjS/kJ0PzBHbiKiw7OaZ8ti0l9RwcdypGYD2q5w/hTFZSp3QRTZneWO6LxJup8wAv5ePYVzTbbdHRFNFNvneQBVmLBgoYE6HkM3L0vTu2MNLhXyTqwNgc1xIDf8AHbU361rk8XwYTJDht5NCDeQFMq68QM2vcc+9TNtbUwpCSFYGBvkeZWlIJ+JVgUXNvx3rPEjTujGbFW6ZgMobUaBbjhfT3piPZ0+KnlWLOTya7hQARc3APetDtTxaszqRCGypkBYbuLS50gj1v6sPSqzFbUmm8pkOU6buMbuPt5E4j1vT9m12Z9baoq8Js/dMz74FhpdEdm15EsVt71YDFtxUC/33+sb2B8o/Wk3SI2d40uPhAzH0yoNPek4jFBI1ZFDZ72L35W4KKw5ym8GlGMOQ3TyG7ZpO5JNvY6CuJkDEZgSBqqm/zI0FVGOxzu2VmOXkt8q/IaU9s2NQzLmHDU2OUdtB+ta9D5kxe5XSRLlx3xZQFy2vzJB48adfbcUDZd2xJFy4e7a6gHN+16jJgXDNcAqy/ECCNeFUuNuz9TYfoAP7VTSimT1ZMvz4uQCyxOe7MF/QA/vTWF8UYl3CRpESxsBkv8zm5DnWfymtF4Swou8hk3ZHlHlVjr8XxcOQvXXe1HPlmmEhIGYgkWvZcovzt71DmcBiCQDc6X149KmB7qbMrWtqSF4H9Kq8VFHI+YLdgdHvYD0HOoy+stFEuHFKmrXNxYAC5PtypO6aQWe6KD8A+I/nb+1SthYHM7AG7FTYk3NwOVMOxzjudRUmUtLgMbBlZAgVVA1Fv9/OmhOEOZiABxvf+1S8dxHpVdjv5Z/0vQnwZeS0/wCMryZCOucUVWYKNzGuo4feX/SiuteQjj2FoZ5I2AMu0YkHENKoPtdrfMCos/jAxvlON2gCCQQZFYjpYXs3zqr8XsWxUjOrRsLXUurW06jrUOLZ6OEaXeR3IVGAAZvxFn0yjrpXHE7Hg1e0/EmLRVAxGKYkXGeBXC9mIUjh0Jqmk8Z41kuXzJzvhomX3zrarJtsmMFWxmdDbyOiygkaXtGwF+9VeN8WSRSZVFx1R92DzH8kCw7HWtVkzYvZrTSTh5FGW1iY93GFB0vlj8q27gVbbU8FzyuXVMPNGUBzxWiLfezZQwJ72qswviBAqvNAGSS4zbxwVYG2V3bNcHqQPWtp4f2FhJFMkYV8wv8AVSedL8Qd2xAa/O1Di4msMosJjNpDCLhlgZoIzxhmV3IvcZmjbMQo+zlvpSMfj5JI1fEiSSJJNGKREE8LbxxmHC3wXFWHibY2Gw0e+mZs9wBJu1Mx6XIZc5GnnBU+tVeM2lHioY1kxJKuSVaRWcXXTK/nzxk9czUn+SsdU6Zlto+ICSwChVOmQhSAOhNhf1pOycJISJIc8Q++xF++W2tvatI3h+OBw27Vw6nKY4J547jgPO4IbnwpZmxDlS0YiGl5Jckdh91Yg2YXrSaisGGrZCkxjxRPmAkSwzZzcMb/AGlPlOvao2Aw4kKsk27e5uiAGNUAuDnUnIb3FmFT8YISTmkklUcEjBSM9yZePrlJ6VExWJVtBGqDTgSW0+8xN2qcdRVkotN2W20Th3RSMViWl0Fmisug4FiMwB6jpwqqbHSBSj7sWXKAi306WvZRzJABNR3h8gYB2TXzAM4HKxKipuzdjtI6KRIis1szRyKvC9wQpb5gDvWJN9IrSXZUbhR0HoAv7f3NW2B2LNKl0jkKLfz2OQdfNw+Rre4Hwlh4SGUSZ14XkV0J6lSvX0q3gwku+G6Z1vqc0oEYPMrCq+YHTmKxTbywcklg8uXZ8asVaRc9rjQSR263ie59KpdpTyK+7MyqpZRdFdEAPFrABj+tepeI0hjXLjhhp5S3kYowKDmLxLmvzCk1XYF9nNGsBiaZRfKWiKSA9I5L6e5q0VGDyZqU1gzuz/o8WZTlx0YYEKo3MtjfmS5U2PvUvGeAJ1VElK5Y75WiaMljzFpCpHyNaeHHLDGUhTFOEHwFiJBf7wfz29FIqik2vtDGsIsLBIq87byMEH78sjKT7Cjc3wbWnFLJnm+jfGh9MO5QmwlXLJpfiVWT+1Sdn+Hf4WQxYpI0aQHJKcyOCPuCQAa+tXuzdl4zDGQ7yOLSzNFMcl7/AAs27fMfb3pe3dl4kqhjnjlBJuNI9DyLGP6z2ArSnJ4ZCWmovBkpMO6a5ZjGGsGKqVv1zDUD9KzeNUrIRaxF+3GtXtXYGLRDNPHDFGi2zO5YnjYKATqeQAFZCWW54Adh/wCatCPZGbxQRueA52HzrRxtkXdxi7DmeF+ZJ51WeHNmtPiFRSlxr5yQNNeQJ+QrTz+GsVDYMqOrXKvGzMv5S2UAN62pzQR+lfBC1vO5bt9ke3OpQau43Y+KiUPJhpwptZgA669TGzBfeoKStzimC9cjEfOp0jdss0xZjUupyspWx7359qkYmdZGWVLWc3IH2W+0PnrVfBEHBSSHFlGAIMCBmNuHxcqcOy0w4dkTaWovaTCrluOF2BuPasv9DRMxp8w9Kh4mIkEBWJ6BSx+Q1NRocbLMbrBIbWB+wP8Avt+l6nYDDrKcjhfysJCL+q2/est0sjuyslxDKbKSALADhwHSil4rCKHYDSzEaXtobaZmvy50V1J44I0bHDpG+KkWaCGSWNFKyi7ZhwBIbRD1uKiQ/wDOI28xLISzKYgY8osbaK4Nu1VvijFx4ieMYRXGK0BYSiLnouUGxPerDDS42TNvMO4kRdCkQmdtdQzFtPTSuTbhMu2UM3gpoWIDSSNxG6juoB5yZuJ/LTuH8HxvmeSZr34IOF9ACGjOX1Jq8kwsLm82C2jFIi6vCWRjYamzqAfS9ORLAQrfxGKy3+HFYITHuLxKCD609zDaQNmbGihWRWdJVPFGcSjmCBu1GU9zwNQcPsrBRt8eJJHJcoe/Rd0nn92Fa85V4RxBSNGZhA3/AMbgvUyDeFl+qBW63szEakDqOXUUb32G2iRszxdgFi3THFxjLlIlwzZjcWuXRDf51lBHgUbNDHJijfTNGwUHqzMAOF+NehYjYELXGXI3ZQbf0t/4ql2x4WkeNljcMxBFyD8JFiFXOuU+9qbljgw4mUxUznDMY1jjTeETKikG5+A5umh41m5sYoF8wNiAdRpfQcT+o4VLxPhYtpL/ABQs+W5WOOMW00RTIWN+ZobwJY6LKwBt9Y8MJtfUop+PTncelS2J5bLb/iG91HoZMREinmrLLpztkLEH1SpkceGy5oVdxewla0yk/hDoCh+VZ7anh8xbxhlKo1gW+IjrYXtbrpVZFi2UHJK6X+IKxUduB/WqLTi1glLUZuE2nIGBjlZbjUrGrKOxQ6/Ij0qdhMbiJHXJKHsDrkkjAtqRaOWwJ/Ka8/XHTN/1W6Xzkn2J1B9KnLj58mRmDqTwa4J9XSzfO9P1PoFM30O0dqvdjhWROIaAI1+7CTNp6WPanIMeq3fFRNntwecmM3++oKsfTJWOwfiJ4yLHEqBwVMZKoH5Sykj0q7H0hkrlkglmFrETYpZQfUPDaj1jvBdnxZhJYDE4hMZ0yiNkTsdXJB6EVlYthGWV0hmgVfsiSWQkDlbyaj3p9vEuCLZm2aQescyj5BcgB705N4rwQAyYSRW6yIk/6tMG/Wk4s0ptdkmDwljYnRxjog6iwskrADuSDV7h8Njs1pMaHjawcDfI9uqkqUB9qpYPGGFI+DEx941EZv2CSWt86lRePMGujTznvLFmb5qB+tJJvoak/pJw3hUwZtzipbknRnKgc/8Ap6HXibVF2/Ni4IjLLjjkFgUw0YVzfTWVySB3NPw+PcDc2xTxk/8A94gfUKtqY2ptxZFy4IzYuRx5gJJJolX8ayC19eBopp5HeOTzrbuLaRvM05Tim9lMh9b3t14VU7s8rn0r0HE/R/KF8zQxhtd2xdADbXdsUKg9r2qrg8DTseAhVvLnkeOFGvyXRiwParwkkc0oyZkkvcEaEc9dPlXpfhfxXNhoEeKCGYsSCzwKua3SSPzE92FQ/wD0u3YUzylAxsDGC1z2Zhlq/wADtaOBkwqp5FULnJVdRxLrYDXrenKaocYO6ZstmeIppgCuzcjkXLMBk9MwUN8xUbHpiH0bYgOvxxYiKJteYy2b51WHZkLeZYkv95Y1b5NGL0ndhfhkljPRXli/QsKnuvkrtGsbgHW6hHibmrSo/sZIMhVvz3pMGJxMegaYkn4nkZ1Ha4sQO+U0jG7dyyLFJJPrcgl8wFuBOY61JwmKLKCJFYHmOHsRpU3FdDRMk2lJYZjLIR0kS3qAYwxpmfaThbsmIZQCb3g0sPusePoaakYc71B27jUjw8hJAYropJUm/wB0X81NRyPkwUk5Yk9STrx162opLFeR09CP0NFdi1IolskX8GzcUI1V8HE+7zeZMSFY35ssTFiL+tOJt4KxabDYcOeJS5Yj8Tmxv3v61E2xtRH0WKGJOiRoHPdmtcUz4f2PPj5ckAMcSHzy66eh+0e1Qim+ROVcF1H4hRsphTFOARnRp2Fh+GLeefqMvSrnFbS3qhYyyWF2u00Uh5ZcnxZe7VWeNtqYZVXDw2lkjFpZ2YhBpYjKPKzdhWWieSRY1ZpSl/qYgzF5G666qn6Vn10zS1LRstn+H5ZiRhlkzfaksikdhJKDc+lT4foeklB/iMVOGv5SZd4f6lUBR7GlbH2PtYRLlaXDm/BWiMdum7kDAHuCKs5DtWEXkx+D7LLCpJ/+OxJ9BWVSHyQMP9FeLiAWPaE7IBYKJpYbf/e/tao//DcXESn8VjQw+9MroRe3xOh/a9Ssb40xqqY5o8PMrafVrLC39O8urfMVF2biFZSIkaBiDpkYepBJsT3sazufTHRG/gFZ5AsoMrAFyJishNuJUAAHTiK7BgbsVl3/AGYLEAOzE6yepNN7Ww4YZsRaS1vM6PGdOBBhAA9RarDYsKSJ5ZMouAGeUMCByjjkbP659KnljIybOtIbBwAv2bB/UoWItVTjvC2KMhZYBMDe0mZ1I6B0kYAC33QR2rT4/wAJTsM0OLeED/BjUlh+LJMDbtwqpw3hrCShs21TLIL5w8zQZbcbRm/DuTVVDasmWQovA6yIDLAizcCIyyxkciypbzfly0bT8C5IAYsMsxNw2WTI6H7Js0pzelqYk8N7OlbJHjcQ511ZJGhJ/A6qpPqWIq52Js6PLu8I0TZCVJBhjLEcWLXL3HC9jVJSjWEzCi7Mrg9lboOmIRIcRYFASM1j9o+Ygi/2TUCbZotdsHNbmytiUB72KED20r1VfBKtGQNHY6uMruCOW9jCtb9az+J8ETQsGEWInJJvu5zIqnkSkpVtfepbmyiSRksJgI5QP+VcC9rnE5L+t4wSPSr7BeFMPdNXiduUv18foQSMw7gVIxPh/HkWSJcMCfinmGc/kRA5v2FZyKaXCYhnWeaaUC2XdPHGeRzSzZGHqoFNKTwD2o1s/wBGkpHkkwC9LYRf1zBripeA+j6WNdcUgfrDhMMq+2aPN+tZuDxzjx5t2NOCNiC9+2qk/Nqnx/SHjwLvhMN6bxwfkt7/ACraWOTNotcb4T2gxzptIEgab7DQkj0KgkD2qDg/De1kbNLjY3Q6ZVzx3BH2CsVgfapcfjLaZ4bJDcxknGvcA6/pU/D43G4n+bhYsKq63lke6ngcxWwtzofHI8FOux0uUlZnfmjOS3a5W1x3GlVviHB4Q2X+JEOI4IqklD+FwL2Per7afinA4a4xOI/iZCP5aRl1A/BpoO96Rsg4KezYSWEMR/LvqP6WG8Vh1FxUlGSy0bv4ZCPxNisCTHiFZVYW+sBeNx1F/KQfW9SMHthcWQIsFgyb30jYEkc8w+H51qpt/ALM7ZB9/JIBr/8AqKn5repOD8QQlC7YhrC97AiLTsgJ070NfDSl9IWGLxKoeEJfpPGct+RBYH96nrjSQQGckcVtnP8AlDXNVk/0jbLQ5iRK/VIGY/5mC39yaj4j6TcPiWCrFIACPNMseUDqCDnT9RQoySsLVk9Me1rZha9rPFJGR2swsfmKdRVvYLbuigLf041NTDqyXRyV+8rB/wDLbQ1WYyRIybySSDiVD2kA7IAoA+dagnIzLBzaByKQnnkI8qXC3PLjpftWMXAMA0uIzZ72yuPNfoc2gPHQVfY54Zkyws4a+qtpmA+yWJI6VlcdKdM7EZAQAxJy6m4seBvU/Ie1JHf4STtkN4Vuf9G/tcfKiurtAHXOfmR+lFR2lWmKgwCtLbEExR353Gfs0xGVB61pNqeNiMOMLhBHDCgtJNGCM3VIzxJ/EONZLaHicrMdzGIlGmXO7qfQNfKOwp2PxKjDzKS3HUiykcMoUfuK9O20eFxgVHh7ZSw4n6uK+p/HJy+daPYkjwSGTeYbfEDVo3kZR91L2RayEm1HWYOCAGHEXNwdCNeFaPB4rdrmcot+QbJbpcgE/pTdKNmYqTlg28u1GlXLGC8lhmJkiLW/BGXKhfU0zDLiMIoJkgEd/KGjve/2XkjBdH6FbrXn2N22WNzI0nYXt7sQD+lV02Kd+IUd7An52vXPtvJ0nuOG2mZo8/ndG0bQSqCOKkH+9qMR4cgKHKm6bjmVPJ1u0ZNvca1hfAeEAw8jkvq1ywxDxDhxNja/rVrtTxOsUUiDFyZyNFE4lNu9ri1YcVeTX+iuw2KnldjFmaKG4LRhb6m3k3g1B+7XcTsRBJvP4ZN44Grqo9GIyHX0uKe8DYOZr8VViCM6hbfiU/F/atltjZ7CMtCFQ6WdkDi/O+Y6X/2KlKe1ozyeczeD4TdmgVZCCfq97JfmbRRtoe97dqqU2LIxu8LhBcrvEy3100JJFaTFY52UCSaSPU6Z1VP6UiC6expnA4B0uUBcNrcHMD3Df61fT3dmJUyumxM6LcEgDobAD06UqTAnFR7xIMVKgNlmkfLGjW1KrGFaxPPzVqtkbPMkoLIyhNbkEa8rEVq5ow1g/msbjXnSk2mOKPFtqeC9owefJKABcusjac9SCGOnamcF9Je0olyDFEgCw3iRyEDsSuavU8fJFBNYnzHh5XKnqLxN5T6giob7PldyyJGVOpOcknTggKhl+dNTawKSPLH8Uyu+eRpS50Mu+kUjXiOSL2ArSbHbEO4vPO4+wY8Qs2boFc5lDDXRspp3bHgvKrygiN4xnCM8js4B4jMWBX0NMYjauFlw+eSPcYnTLLGgCsRwDhGAYHuL9Ke5Pg1FPs0k04SMJPDi2BIDMkjZ/wDNASD6Oo9af8P4aJpGWBBIq8HlkhmkQjlLCVSUDuNaxWB8YvECqyxxhgQzBzIbHjlBUPf1eqTaUKIyzRGQAnSULLEc3Z2Lgn+qkot8jdHsW2IcZk/5bDbPdvvNIb/0o6r+rGsPtbwptnEr9eXy6/VoQwH9Eb24dzXPC/0qPGcmMJlT74T60euXR/levQMF4wwE1smLgueTsYm9LOFoVx6GqfZ4vg9iQCUxSvIkguMrQsg9iWDC3pUvEeEjYlRGyrazh2LE/lvp72r3XEYETJZgsqHqElX2JvaqrG+GIpALBVI01QOtuhXMP0pS1JdGfWeEYzZZiIzga8CR+96vvCm1d2ChJW5utgLX6dB76VstseF548yww71GvYQ5Ft/7MhJIvyFY2XwVjH88eGy9Uuqm445Va1xTUvommJ2zsCSWQtDDEXOrLDIAx/F/DvZgfyXFTPDH0XYvFHNIpw8QOrSKQ56hU+L3rsfhfFxxgvDFIp/6bMrH2ViNfy/Or7wj9JUWFDQ4hZVUHQANME6ixYso7XNNTvCHtrJtY9irCkeGiCxxqtyV0LH7oa11JGpPGwIB51IghVBaMBAOSgC/Ukjib9ae2ZteDGDPhJY5hazKhIccxmjbzKRr86fxGFt8eZSddCqk+oZT+16tToyQ5dmQzHLJGr3A7Nfh5SOfesV4w+jeffGTBskqlVzRswWXMBYkXGR7gDmNb1u4ZFW4i8zHjZsx6edzog7C3YU4ikaH3/3yqepVVIppzcHcTwWfZWJRir4XEBhxG5kP7C1cr37Tt+tFT2QOj/I1PiPmV8O7sSqk39h86eTZoHxuAfurqfnwFOSyEmxOnQaCuobDTSq7jkUEuR9CFsFUD8T6n2pDuWNyST7D9qbz10OBxIHqbUrsfAtRS7VJjwSkC8yIbA+bVSD/AIbR3zt+HSu7Xwm6cJaxCi+p1PWxJy+mlZcugND4bhwTLbFSrGRbKGFgw/Nbj2vXqeycDg48piiS72bOQ0hta1znPl9hXlfgqYI6FsuUtqXS6A8iJeEZ9Qa3mI2oN6qwEyE3LGJd+rds62C27kVDWbRpJdlttvHpvMxDXUWOQGxHH4h0rMY3xwxmaC4MYA8pAcm4vqTovrTfiKcED6wA3y5VSNVB/EQbk1X7N8KR5t6ZZ2k5sH3Y9LILge9RhBSY3S4KGDw9MJXnm3epORWlDOAb6qBdctu9SNobpEs4R8w+EBX48yRe3ryq8i2E6ZsgZgSbliJXPUE3DMvsKl4LaZwkcl8HDActhLEoQvYcbMbj3rt3KsElHOSZ4G8DqYQY8bi0HExpIqW008wBJXuCB2rfYLZQTRszgD+YzlmP5jf+1eX/AEebZxGJxMmIjjhXKVEnnZMykceFr+9r165h3WRA4WxYciL+mYaHWtJXyN/o4uDjsCLDoV0/+tUfiHDwRnfkQ54he8hIt3JQFqvYU8tzcE8dVIHuLfpTmS3e/ML+9qbimFmA2x4n3kaBEjeVhnG5L3Rf8RmIAt2PHpWTOycC0gkkJgEujOAkuGufvAg7tifS3WvWI5oRK4VBvODHdMpNuGZgLEfpUl8LHl80SXeyt5V1B+ydNRU9mTVnnX/pbhd0FcvNrmWzmJSO1ic1/X3qufZiwZ9zBJhoNRJFOjthZLcCSWfK3RlPtWk8YxjZMG+wySNHnAOHPnhFzxU3zQ9itx2pXhbxvhsXZYyYp+JhksH/AKG4SD017U9sjKPLNq+EYplEmDZFLX+qMgynruXkynj9lvY1lcThjGTE6lXU+ZWtp+pFfTOI2XDIMrxqL9BkN+ZuoGvreos/hbCMoV4IJNDbeqrt/my5relJblyDXaPnDD4mSIho3kiP3oyyH/ttetBhvpF2iq5Riy4t/wBRY3YdwxW9/W9ep4v6LMFInlQ4ZvvQyOy3/JLdSO1hWC2p9DWKRyVeOSPjvFBzD88Q1B7gmq2K2P7F8U4/GHdtiiuW3lgjiSZ78y2iqv4q22AwcceVJJ5d4wvkfEPLfqQ50+Vq84ws+0NmL5RHPEeNkdgvqVCunvcVKfxrv8gnJw0QI8uR2iJ/HdAWHowrDi3k3GX09KwmPw7kpBNC7A2ZEmGa/ddTfvao+0/B2FxRJmgR3tbOxZH93jK69yDWXxG1Y3jUbrCYtbaPvES3TKkpUoO6vUzD7YxEiZf+HCRRfSN1n4dt6T+tYp8oeHyQm+j6PDtmhgZwebTRsVt90kDT1N6t9gbYaLFR4eZnCuDZbCWMHl5vNlv2IpfhpMQZGMkEsEbC2QpMuvUE3HzOlWe0sAGy3ixeZPgmhU7xfSTgR1VtDTUnZml0X8uITOEOjEXVTpf060oI3QkDpYkeo4ivL9l+OZ1xP1iyYqOJyLiAJKo5m0bMp9LCvRh40wRhM38RGFGmpyyA/dyfErdq1VsLHP41PxfI0ViMd42xTyM0W83ZPlvh04dfMb99a7VPWh2zySYcKHFFFTEJrXeHsMm7jfKuYo/msM3z40UViXAEbBC7y35Sae6i/wA6oZR53/Of3oopLoceDT+GGO7y8jIunL5V64MMscI3aqlwfhAXkelFFY1P+B2eJ+IZSdoxAkkZhoTccTyrbBrA20oorcf4i7LTY4vx11PHXlVR49kI3Gp/mW48r8PSiitocjN4gbnauWH6pWVsyx+QHQnzBbA61uvovxT/AMXOmdsgUHLc5bk6m3C9FFb/APK/sx0eovGCNQDx5V3KLDSiit9CIeBkJMtyTZyBrw0HCo+JlbPILmwA5nrRRTGhvxAoMKg6guoIOvsa+ZvGcYjxuI3YCZXuuUZbcOFuFcopGj6D8DTtJgMM0jF2KasxLE68ydTV3DwPvXaKbExwDUVV7YYrNAFJF2INtLi3A240UUmIz/jBQksRUZSy6kaX15241GwnmZQ2oPEHUHTnfjRRUlyNcGK8O4NGxuKiKIYwzWQqCg15LwFR/HWAjghZ4Y0iYEWaNQjceqgGiisdf2Z7Ra/R3teZ4kzzStr9p2b9zWr8eyEbNxBBIIXQ31HDgeVcoq0OUPU4PNMJECIJCAXKA57DNfrm43rXx4ZWSOVlUyMpu5ALm17XY6miih/yHE7gJmMYuTz5nqaKKKnZQ//Z"/>
          <p:cNvSpPr>
            <a:spLocks noChangeAspect="1" noChangeArrowheads="1"/>
          </p:cNvSpPr>
          <p:nvPr/>
        </p:nvSpPr>
        <p:spPr bwMode="auto">
          <a:xfrm>
            <a:off x="63500" y="-895350"/>
            <a:ext cx="2466975" cy="18478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938" name="AutoShape 10" descr="data:image/jpeg;base64,/9j/4AAQSkZJRgABAQAAAQABAAD/2wCEAAkGBhQSEBQUExQUFRUVFxgaGRgXFxcVFxwcGRcXGBgYFhcXHCYeFxkjGRcUHy8gIycqLCwsFR4xNTAqNSYsLCkBCQoKDgwOGg8PGiwkHyQsKSwsLCwsLCwtLywsLCwsLCwsLCwsLCwpLCwsLCwpLCwsLCwsLCwsLCwsKSwsLCwsLP/AABEIAMIBAwMBIgACEQEDEQH/xAAcAAABBQEBAQAAAAAAAAAAAAAAAgMEBQYBBwj/xABDEAACAQIDBgQCCAQEBQQDAAABAgMAEQQSIQUTMUFRYQYicYEykQcjQlJicqGxFDOCwVOS0fAVJEOi4ReDk7IWY3P/xAAZAQADAQEBAAAAAAAAAAAAAAAAAQMCBAX/xAAnEQACAgEEAwACAgMBAAAAAAAAAQIRIQMSMUEEE1EiYTKBFHHRQv/aAAwDAQACEQMRAD8Ahb09aUJT1psV0V7Z5AveHrQJT1pNFAC96etG9PWkUUDF709aN6etJooAVvT1ru9PWkUUAL3p60b09aRXaAF709aBKetJooAVvT1ru9PWkV0UALEp613enrTdAoAc3po3p60i9FAC96etG9PWkg0UAL3h60bw9aRRQAvenrRvT1pFFAC96etc3p603RegBe9PWjfHrTdFAC98etG+PWkUUwF749aKbopgItRXbUVgAortqKYHKLV2ikAWortcoAKKKKYBRRXaAAGu2rldpAcrtFFAHK7euV2gDtdorjLSA7XabRuXMU5TQAa4aTmvw5aUzip2RS1gbcB3Og50rHRIrl6L1w1qxAaKKKAOUGiigANFFcJoA7ais/tDa7LIwGcAenQd65Wd/wCiy0WaC1FKtQBRZETRSitCi45XHEDl6g0rChNAoroFOwCii1doA5XK7ai1FgFFFdtRYHK7Rai1FgFFdC0WosDlqLUq1FqVgcvXC1tTTGIcowa/lOhHfrRiCCAT8HMj9yOnWs71dG9jqyK2ICzhspJdSpNwBceZdW0va+l6sIpgwuOXG+hHqDwqLtLyori1kdGP5eBI7WNdx8ByFkuJFBKldOAvY8mXsaFdsKsbwT2izC2Zyza8yWNr+wFMTY7OkWoLu6XVdftea/3dQeJqHgw7JBZhroBbTS5JN9T6cK5iJDCxRRmMbNJe6iwK6FiPxHhaoR1LLbC9fEBfiOoF7AX/AGGt+lOhri9j76H36VhW2zIuUli0l81ybqDy0GhPrVnsDxHNJKElKkNexygEEC/2baaGlp+Sm/yFPSxaNPXK7XK7DnCiiu0AcooooAzu0tjFpWYcCb8ugrtaIMetFP8AH4VWqxVqLVPm2NMoJMZYDiUIe3cgea3tVdKmYaOy25qQPnfS1RUk1aJuLTpnJV4a2143t/Y0ziFyAuSpKj4mCg2vwJtw71FM7nNZy6qRc2BbrfTQgaVw7XuLAgn8pLeuXjb1AqD1E20y0YOifFIHS9tD3/uP3FQsUzxG4/l6aklmHYqeI/Woy7REbkNZRfQITzN82VlBHpTmOw+/UCOTS98xY3FjwyhaPZarsW2n+ibFtGNlzAmw4nK1v2p7egi63cHhks1ZezQSMMzEnmCup43PftVq20iiK6gNmPmABvfmdDYCiHkdS5HLSrKH8XtQoVAQkG9+BIt1ymwqRBj43+FhfoeNQWkTE5TkKZWuWKgP6K1tAbc6ehujlt5z4LkEi+hUXt2rT1GsrgFBNUycD0pEqWjcLYXDcgbEi9xfge4rkeJLEkljc8WBv63+0venZBp04/tVbUkSqmR9myZoY2uWui6nidOJqUBVfsNx/DxcPgHPuRVhRF4CSyAFR8HMWz3vo7LroeAPy10qTScDs9/rXbJGpe6mRsgYFVAy6E20OpFu9EpKOWahFy4Qndnk7e9nH/cL/rR5vwH5p+nmFPywMp8wtfhqGB7qykhh6GkUkk1aY7aw0MMwIIdGAOh0DD5qb/pUbDSZGKk3Xk3L3vz61Jkx6Bc176kAdSOVN4iRIVviS4eUaZWYbscmKAHMO2lcXk6mymnk6dCKlisCYUCsYzqjrdbm/l4MovyBNx2NN4KW0JQm7JmQ9dL5b+q2phcWNyJgTkuQCUI52JGXVRTEmLUM0ilWbQk3zA5dAbA2OmnCsx8zGUOXjfsqtnPIrxiM+YoQoOuUtdWItw+HnRtDCBp1hhBvazOdSxJuzseYvVphpYx5lijUsOKgqdePA9zUzZMUW9L5HGgBIfMdToqZzZb669qSkm6XY3FrJR+I9lpEIsv3cp75bG9upuaT4M2XJNOWRGfdqSQgDNqCo8vxEak6A8K03ibZiYndhG3KoDmXLvCWNrkNmFzYWuaX4ej/AITNuDkLCxc2ZuNybkaHparS07mmuEZUvxpjxFjYgg9GBU/JgDRapTY95FIkYvbUF2JKnnYm+ltLVBllN7KNfvMbIPU8SewrqU1WTllptPAs0V1RpxB7j/Zoqia5JtCa6BRagU7AljCqNGNm5+dP9aK5Hktqtz62/SioPUfw6lpqjUzQK4AcOQCCArslzyvl1t7iqfxVhkUKci3LC3lJNr+YlxqTw0N71Y43Gsq3yW1HGWL+17VUbZ8RuVGSPyscpKuGYH8B0ynudK8lzcVg7Nt8mHxmNVJSpyKQchuMq687Pa1hUMYhVbKGuBcrkbLYnnfj7VK2jttjKbRJARo2a8jkj7+bMLnoBUCPFIbhlRWvcBcyJ+g8t/lSlqSdGVBIQ+NYFTnzEcbEsfm9cwm1HTgDa9yCfKfUDUfOo+Jygm2luOXUjnqMv61b7A2AJwZZZGjwq6tIUKlrfYjNrEnrRbeUaUU8MjRy73PfIVJzMbrvARpbMbX4jhTOGxjowuWAvwzHKRflbSpe2sfhnlvDEcOgAUARgFgPtOxPmY0zFhTM1kuwRbksyxIo+8xvp/eh6jbMbKwi0jxm8tq7KRwAysba2BsdO4NKweEZwWjZCNfhJv3DMR5SOhvVJBiwp01IOljmB7rax4Urau0Z9CPIGGpUsL26gsbN2rfst5QbK4L2JspAJPlU8SG1PE5luLWq8wGK4G0Z4i7Ir68NL9RWO2JjswCyypH5gAziQ8eV41JHrbnWqTY7wxSTxSQzwg3fdB0lj10OSUWdepqkdWUXdGZaakSfD+1v+TjRooGyhgGMa5hZ249f0pba66D04e1V42xDx3wQnnuQpB7nIQ3sRTv8cH8wnuR95wnbUEcDW4eXFLgxLx39JsSai9/aw/fQVmtqbQaSVmJIYnXTNb1JqXjLWNnDZuIDh/7m1ULyWuFJXWxtpUfJ1PaljBfx4+uzS7J2vhYhkeR5idcgw5WPP1Ls6t20IFI2p49jQeXBR7y/JrRgD7y2N2v0OnWszLO44MaRgcMJX+tLKi6HdgFzzsMxsPWufScr2rBeai8s0/8A+SLKFkQ5WK5sgld2Qg65d+Mtra6dOdV2Oxu8OcyBmI6RsW/yafIVK2n4bwpgMuEklASwkimIZrE2zIwtbuLVF2VsNHNj5Y1F5HZiqAdWPfoNTWtRNOmZ02nlFl4fxiDMJiWjIAeNRewJsWdOS/iGtL2xtxZQIY8OkEMV92i9DxLWa2Y8eF6gYgIz3iSyL8OZV834iCt0BtoL6U6s6sLcD00B0/f1qahT5NSkiswLeQdrj5GrnZSaMepA+Qv/AHqmwos0i/iv8x/qKu9lyHKRyU6e/H9hXVpv8kQlwSzXToO7ftTGLxaxozubKouf9B3J0rHnbOJnlskkihjoqtYAe3au2U6IpWavbGHLRBPMLm5ylQwA14NxvpVTFhnX4Zmt+JL/AKq39quZYCqILsRlYAsxY8+JOpqstXJqybZWEUdixEqtqykHoWH/AGkWqfHtE8wD3FR9nn6weh/ap08KWLMo01uvlPtasw1GuGEtOLFx4pW52Pf/AFp0D/fGqmeIC1r2Ivra/wClQZceYmY2a27spuSt83C3AGumHkvshLx10P43bOWRhfgaKzbC5ueJopvyYnQtLB6PtrxEGkEJWwFjdchctyVGiY5vlVPi53lkEKxyxMgLOXVVypxZmHHhT+DwsUEtxOuGzG7FZIXa/Uxk57H8LD0q6xGIjmUrG53RtmfdyXktyzyk+S/JTXlTTUi0Xa4M22xhjbJEIi5F0LHK5AFr6Mt/kSOlQ8b4HnjjMjxSR5QNfJJHbncxsSBfnatBtXZQeFhEtpRYoy5UYEcy/IVO8OYrEwCWfHYkqgUC2ZXka3IZSQAeF+dC/GOBNW8lPsPYSSYc4jGAQ4eLg5KMJOyXQOVPZqd2jCMegWGbdogvHFJFJHEunASByPmtZ/xX4inx8oY2WJP5cdwQO7WBBY1U7K2CZpMiQ7w8yrXC9SxsAoHeqqN5FdYLKXwdildbKrB/txtvEUc2dbXAH5aNrII491GpCL5jJlA3tj8TBhqAeV6tRjIoIpMNh4xIWIG8eQokhHHzhl0B4AEA0jG/wkeGUNBO0zD6070rlbU2TUpwsdb6dafKwJ4M+lrjIIwToSwXLr+FgSp/SrPCbPM0bJKuUJ8MlrN3vb4hw48qoBMlzfOoJ4aMfe4AJrWbJgWOFcq2uCSSWv20JsNOlajG2Z4IOB2Hhwwc4gPlPwnIuo53JuRWp2RiBvFyODmJBINxYg3BHAjtWJbaeGeQrMrqCb5lY5dOGZbH5gVofD+1sOGUQMfqyGIIY3F7a3APyq0MGW7JO19hBUSeOMMjXBFrZGGtl0FxbUEcOFR02iAyqcrm9lOVQzAj4WBtqOt6f8S7eibNFvnLo97XJVUsfKllAXjfXpVdFDFIHKxzuLWLb2KFPdnB0I6a1GTjCWDdb0WGLxcRja8dmt/hKbH1sQPY1mcWwzHrm/tWiw3gOecF8G8Drb4DiM7A8xfKAfUgVm9pYKWGRklXdutrqSjW91JpPU9mAUHAYmlqXs7GIFC2YHpxuTx4VEwIDEnVzwAUHjxJPtyqywmHsoOU5iNQVII7WtRpppjk00ToiSrCx8wNwBc29L6mm8VikKqiJOFBuS5FmbkxVRoQNBc04sYCNmBBtdczKnDU+VtX09KgTzWvbhbjxqs1ZNOiq8Q/zB+WjYUrZiotoCR1HW1SNqbJmkfMI2tYamyL82IpWyMFunLF1Y5bZU1tqOLHSpuksjSd4JQ/nfmT9j/5qVg9qojyhmAVVU+9zoOptbSo5muQwRVI4G+Zrc7chf0ql2xhgHBVMt7mwzN8sxJrOnqLcUlB0TcViJca9o1IjU89Bfqx69qu9jbJWK54nhfqedqa2DCUhAIIJ1seOtW0A0X0/ck12QjeWc7+DuJlusa6ArcaAD59TxqotVpO5uuul+HrVYw1Pqf3qWt/Ippj2B+P2NT3Pkb0qBhOJI5KamhhY3uRbgP96VzlOxmaC+UsQqBRckhT6KSLXqv2oIZAAruqLwLkE9ybAX9qTtDEmRsoN7D4VPkX8zczSNmYYidb2IHbT2otrA3GsskYbBRZRaCdh94ra/e1FaIsOoorvXjHL/kfoYwfiLBYiNY8RLGzAWG+i3I7ZWQZV9iKnYKLDFGihnCBbkiNs7AcypcMCO+tqyu1Po6xcZJiQzJ0+CW3eNrZv6T7VQR7MkBsyrDlP/UYxsOoygZhXn7bydTbjhnoL+H0w7bxJnIYD4vtX4GyjIT3HypmfCYly6MkaxsvxKymx5EgWf2tWDm2lNCypISQtiqM2dNeFrHX51e4HxtJbdCDMb2Dh3uPmGH61lxfQlJE3B+HhHJ9dFC4YgALKyFjysirc+4tVnjsZh4FkhMZMdvO0cn8PlP+GpCG414rx6Uyv8c0ToiursMueMwTHXpkKugtz/SqrA7XTCMqOFlAYCUSXZwb+Ygsoy/1a96cb+gyMMFg5R9THiWcaZTiIwtjzOeMNYdAtWuB2FIq3dTHGwuDIWiXTQBZSpQ3Gmo1rT7V8Lzm02CtKjgHI75VAI0I0+sHVb1TvgsXhmzviIshFwWUmIa6xmFnuTfTQXolFs0mitxnhmGGPPaF7i+Ylnym5IAIIsL/AGluO1Z3bW3maEAeRmJzKGzmwtbzdD6VoNt4+CWxWFItbsVRkiY9VFwU9GFZLAbOOKxWRpEQakuxAAVel+1U0m82S1K6K2GPMwzXtfXr7GrXZsWWY7mRl1ABAD6E8DcC9vStZtXYaRokifwiCNbZkZFkkHJgPhZvS16y+DeSO5VXaRyTa18oPM20vVIy7RlwoeYlpWEjKJA5LXXISb8QNQb25U+yAjS/kJ0PzBHbiKiw7OaZ8ti0l9RwcdypGYD2q5w/hTFZSp3QRTZneWO6LxJup8wAv5ePYVzTbbdHRFNFNvneQBVmLBgoYE6HkM3L0vTu2MNLhXyTqwNgc1xIDf8AHbU361rk8XwYTJDht5NCDeQFMq68QM2vcc+9TNtbUwpCSFYGBvkeZWlIJ+JVgUXNvx3rPEjTujGbFW6ZgMobUaBbjhfT3piPZ0+KnlWLOTya7hQARc3APetDtTxaszqRCGypkBYbuLS50gj1v6sPSqzFbUmm8pkOU6buMbuPt5E4j1vT9m12Z9baoq8Js/dMz74FhpdEdm15EsVt71YDFtxUC/33+sb2B8o/Wk3SI2d40uPhAzH0yoNPek4jFBI1ZFDZ72L35W4KKw5ym8GlGMOQ3TyG7ZpO5JNvY6CuJkDEZgSBqqm/zI0FVGOxzu2VmOXkt8q/IaU9s2NQzLmHDU2OUdtB+ta9D5kxe5XSRLlx3xZQFy2vzJB48adfbcUDZd2xJFy4e7a6gHN+16jJgXDNcAqy/ECCNeFUuNuz9TYfoAP7VTSimT1ZMvz4uQCyxOe7MF/QA/vTWF8UYl3CRpESxsBkv8zm5DnWfymtF4Swou8hk3ZHlHlVjr8XxcOQvXXe1HPlmmEhIGYgkWvZcovzt71DmcBiCQDc6X149KmB7qbMrWtqSF4H9Kq8VFHI+YLdgdHvYD0HOoy+stFEuHFKmrXNxYAC5PtypO6aQWe6KD8A+I/nb+1SthYHM7AG7FTYk3NwOVMOxzjudRUmUtLgMbBlZAgVVA1Fv9/OmhOEOZiABxvf+1S8dxHpVdjv5Z/0vQnwZeS0/wCMryZCOucUVWYKNzGuo4feX/SiuteQjj2FoZ5I2AMu0YkHENKoPtdrfMCos/jAxvlON2gCCQQZFYjpYXs3zqr8XsWxUjOrRsLXUurW06jrUOLZ6OEaXeR3IVGAAZvxFn0yjrpXHE7Hg1e0/EmLRVAxGKYkXGeBXC9mIUjh0Jqmk8Z41kuXzJzvhomX3zrarJtsmMFWxmdDbyOiygkaXtGwF+9VeN8WSRSZVFx1R92DzH8kCw7HWtVkzYvZrTSTh5FGW1iY93GFB0vlj8q27gVbbU8FzyuXVMPNGUBzxWiLfezZQwJ72qswviBAqvNAGSS4zbxwVYG2V3bNcHqQPWtp4f2FhJFMkYV8wv8AVSedL8Qd2xAa/O1Di4msMosJjNpDCLhlgZoIzxhmV3IvcZmjbMQo+zlvpSMfj5JI1fEiSSJJNGKREE8LbxxmHC3wXFWHibY2Gw0e+mZs9wBJu1Mx6XIZc5GnnBU+tVeM2lHioY1kxJKuSVaRWcXXTK/nzxk9czUn+SsdU6Zlto+ICSwChVOmQhSAOhNhf1pOycJISJIc8Q++xF++W2tvatI3h+OBw27Vw6nKY4J547jgPO4IbnwpZmxDlS0YiGl5Jckdh91Yg2YXrSaisGGrZCkxjxRPmAkSwzZzcMb/AGlPlOvao2Aw4kKsk27e5uiAGNUAuDnUnIb3FmFT8YISTmkklUcEjBSM9yZePrlJ6VExWJVtBGqDTgSW0+8xN2qcdRVkotN2W20Th3RSMViWl0Fmisug4FiMwB6jpwqqbHSBSj7sWXKAi306WvZRzJABNR3h8gYB2TXzAM4HKxKipuzdjtI6KRIis1szRyKvC9wQpb5gDvWJN9IrSXZUbhR0HoAv7f3NW2B2LNKl0jkKLfz2OQdfNw+Rre4Hwlh4SGUSZ14XkV0J6lSvX0q3gwku+G6Z1vqc0oEYPMrCq+YHTmKxTbywcklg8uXZ8asVaRc9rjQSR263ie59KpdpTyK+7MyqpZRdFdEAPFrABj+tepeI0hjXLjhhp5S3kYowKDmLxLmvzCk1XYF9nNGsBiaZRfKWiKSA9I5L6e5q0VGDyZqU1gzuz/o8WZTlx0YYEKo3MtjfmS5U2PvUvGeAJ1VElK5Y75WiaMljzFpCpHyNaeHHLDGUhTFOEHwFiJBf7wfz29FIqik2vtDGsIsLBIq87byMEH78sjKT7Cjc3wbWnFLJnm+jfGh9MO5QmwlXLJpfiVWT+1Sdn+Hf4WQxYpI0aQHJKcyOCPuCQAa+tXuzdl4zDGQ7yOLSzNFMcl7/AAs27fMfb3pe3dl4kqhjnjlBJuNI9DyLGP6z2ArSnJ4ZCWmovBkpMO6a5ZjGGsGKqVv1zDUD9KzeNUrIRaxF+3GtXtXYGLRDNPHDFGi2zO5YnjYKATqeQAFZCWW54Adh/wCatCPZGbxQRueA52HzrRxtkXdxi7DmeF+ZJ51WeHNmtPiFRSlxr5yQNNeQJ+QrTz+GsVDYMqOrXKvGzMv5S2UAN62pzQR+lfBC1vO5bt9ke3OpQau43Y+KiUPJhpwptZgA669TGzBfeoKStzimC9cjEfOp0jdss0xZjUupyspWx7359qkYmdZGWVLWc3IH2W+0PnrVfBEHBSSHFlGAIMCBmNuHxcqcOy0w4dkTaWovaTCrluOF2BuPasv9DRMxp8w9Kh4mIkEBWJ6BSx+Q1NRocbLMbrBIbWB+wP8Avt+l6nYDDrKcjhfysJCL+q2/est0sjuyslxDKbKSALADhwHSil4rCKHYDSzEaXtobaZmvy50V1J44I0bHDpG+KkWaCGSWNFKyi7ZhwBIbRD1uKiQ/wDOI28xLISzKYgY8osbaK4Nu1VvijFx4ieMYRXGK0BYSiLnouUGxPerDDS42TNvMO4kRdCkQmdtdQzFtPTSuTbhMu2UM3gpoWIDSSNxG6juoB5yZuJ/LTuH8HxvmeSZr34IOF9ACGjOX1Jq8kwsLm82C2jFIi6vCWRjYamzqAfS9ORLAQrfxGKy3+HFYITHuLxKCD609zDaQNmbGihWRWdJVPFGcSjmCBu1GU9zwNQcPsrBRt8eJJHJcoe/Rd0nn92Fa85V4RxBSNGZhA3/AMbgvUyDeFl+qBW63szEakDqOXUUb32G2iRszxdgFi3THFxjLlIlwzZjcWuXRDf51lBHgUbNDHJijfTNGwUHqzMAOF+NehYjYELXGXI3ZQbf0t/4ql2x4WkeNljcMxBFyD8JFiFXOuU+9qbljgw4mUxUznDMY1jjTeETKikG5+A5umh41m5sYoF8wNiAdRpfQcT+o4VLxPhYtpL/ABQs+W5WOOMW00RTIWN+ZobwJY6LKwBt9Y8MJtfUop+PTncelS2J5bLb/iG91HoZMREinmrLLpztkLEH1SpkceGy5oVdxewla0yk/hDoCh+VZ7anh8xbxhlKo1gW+IjrYXtbrpVZFi2UHJK6X+IKxUduB/WqLTi1glLUZuE2nIGBjlZbjUrGrKOxQ6/Ij0qdhMbiJHXJKHsDrkkjAtqRaOWwJ/Ka8/XHTN/1W6Xzkn2J1B9KnLj58mRmDqTwa4J9XSzfO9P1PoFM30O0dqvdjhWROIaAI1+7CTNp6WPanIMeq3fFRNntwecmM3++oKsfTJWOwfiJ4yLHEqBwVMZKoH5Sykj0q7H0hkrlkglmFrETYpZQfUPDaj1jvBdnxZhJYDE4hMZ0yiNkTsdXJB6EVlYthGWV0hmgVfsiSWQkDlbyaj3p9vEuCLZm2aQescyj5BcgB705N4rwQAyYSRW6yIk/6tMG/Wk4s0ptdkmDwljYnRxjog6iwskrADuSDV7h8Njs1pMaHjawcDfI9uqkqUB9qpYPGGFI+DEx941EZv2CSWt86lRePMGujTznvLFmb5qB+tJJvoak/pJw3hUwZtzipbknRnKgc/8Ap6HXibVF2/Ni4IjLLjjkFgUw0YVzfTWVySB3NPw+PcDc2xTxk/8A94gfUKtqY2ptxZFy4IzYuRx5gJJJolX8ayC19eBopp5HeOTzrbuLaRvM05Tim9lMh9b3t14VU7s8rn0r0HE/R/KF8zQxhtd2xdADbXdsUKg9r2qrg8DTseAhVvLnkeOFGvyXRiwParwkkc0oyZkkvcEaEc9dPlXpfhfxXNhoEeKCGYsSCzwKua3SSPzE92FQ/wD0u3YUzylAxsDGC1z2Zhlq/wADtaOBkwqp5FULnJVdRxLrYDXrenKaocYO6ZstmeIppgCuzcjkXLMBk9MwUN8xUbHpiH0bYgOvxxYiKJteYy2b51WHZkLeZYkv95Y1b5NGL0ndhfhkljPRXli/QsKnuvkrtGsbgHW6hHibmrSo/sZIMhVvz3pMGJxMegaYkn4nkZ1Ha4sQO+U0jG7dyyLFJJPrcgl8wFuBOY61JwmKLKCJFYHmOHsRpU3FdDRMk2lJYZjLIR0kS3qAYwxpmfaThbsmIZQCb3g0sPusePoaakYc71B27jUjw8hJAYropJUm/wB0X81NRyPkwUk5Yk9STrx162opLFeR09CP0NFdi1IolskX8GzcUI1V8HE+7zeZMSFY35ssTFiL+tOJt4KxabDYcOeJS5Yj8Tmxv3v61E2xtRH0WKGJOiRoHPdmtcUz4f2PPj5ckAMcSHzy66eh+0e1Qim+ROVcF1H4hRsphTFOARnRp2Fh+GLeefqMvSrnFbS3qhYyyWF2u00Uh5ZcnxZe7VWeNtqYZVXDw2lkjFpZ2YhBpYjKPKzdhWWieSRY1ZpSl/qYgzF5G666qn6Vn10zS1LRstn+H5ZiRhlkzfaksikdhJKDc+lT4foeklB/iMVOGv5SZd4f6lUBR7GlbH2PtYRLlaXDm/BWiMdum7kDAHuCKs5DtWEXkx+D7LLCpJ/+OxJ9BWVSHyQMP9FeLiAWPaE7IBYKJpYbf/e/tao//DcXESn8VjQw+9MroRe3xOh/a9Ssb40xqqY5o8PMrafVrLC39O8urfMVF2biFZSIkaBiDpkYepBJsT3sazufTHRG/gFZ5AsoMrAFyJishNuJUAAHTiK7BgbsVl3/AGYLEAOzE6yepNN7Ww4YZsRaS1vM6PGdOBBhAA9RarDYsKSJ5ZMouAGeUMCByjjkbP659KnljIybOtIbBwAv2bB/UoWItVTjvC2KMhZYBMDe0mZ1I6B0kYAC33QR2rT4/wAJTsM0OLeED/BjUlh+LJMDbtwqpw3hrCShs21TLIL5w8zQZbcbRm/DuTVVDasmWQovA6yIDLAizcCIyyxkciypbzfly0bT8C5IAYsMsxNw2WTI6H7Js0pzelqYk8N7OlbJHjcQ511ZJGhJ/A6qpPqWIq52Js6PLu8I0TZCVJBhjLEcWLXL3HC9jVJSjWEzCi7Mrg9lboOmIRIcRYFASM1j9o+Ygi/2TUCbZotdsHNbmytiUB72KED20r1VfBKtGQNHY6uMruCOW9jCtb9az+J8ETQsGEWInJJvu5zIqnkSkpVtfepbmyiSRksJgI5QP+VcC9rnE5L+t4wSPSr7BeFMPdNXiduUv18foQSMw7gVIxPh/HkWSJcMCfinmGc/kRA5v2FZyKaXCYhnWeaaUC2XdPHGeRzSzZGHqoFNKTwD2o1s/wBGkpHkkwC9LYRf1zBripeA+j6WNdcUgfrDhMMq+2aPN+tZuDxzjx5t2NOCNiC9+2qk/Nqnx/SHjwLvhMN6bxwfkt7/ACraWOTNotcb4T2gxzptIEgab7DQkj0KgkD2qDg/De1kbNLjY3Q6ZVzx3BH2CsVgfapcfjLaZ4bJDcxknGvcA6/pU/D43G4n+bhYsKq63lke6ngcxWwtzofHI8FOux0uUlZnfmjOS3a5W1x3GlVviHB4Q2X+JEOI4IqklD+FwL2Per7afinA4a4xOI/iZCP5aRl1A/BpoO96Rsg4KezYSWEMR/LvqP6WG8Vh1FxUlGSy0bv4ZCPxNisCTHiFZVYW+sBeNx1F/KQfW9SMHthcWQIsFgyb30jYEkc8w+H51qpt/ALM7ZB9/JIBr/8AqKn5repOD8QQlC7YhrC97AiLTsgJ070NfDSl9IWGLxKoeEJfpPGct+RBYH96nrjSQQGckcVtnP8AlDXNVk/0jbLQ5iRK/VIGY/5mC39yaj4j6TcPiWCrFIACPNMseUDqCDnT9RQoySsLVk9Me1rZha9rPFJGR2swsfmKdRVvYLbuigLf041NTDqyXRyV+8rB/wDLbQ1WYyRIybySSDiVD2kA7IAoA+dagnIzLBzaByKQnnkI8qXC3PLjpftWMXAMA0uIzZ72yuPNfoc2gPHQVfY54Zkyws4a+qtpmA+yWJI6VlcdKdM7EZAQAxJy6m4seBvU/Ie1JHf4STtkN4Vuf9G/tcfKiurtAHXOfmR+lFR2lWmKgwCtLbEExR353Gfs0xGVB61pNqeNiMOMLhBHDCgtJNGCM3VIzxJ/EONZLaHicrMdzGIlGmXO7qfQNfKOwp2PxKjDzKS3HUiykcMoUfuK9O20eFxgVHh7ZSw4n6uK+p/HJy+daPYkjwSGTeYbfEDVo3kZR91L2RayEm1HWYOCAGHEXNwdCNeFaPB4rdrmcot+QbJbpcgE/pTdKNmYqTlg28u1GlXLGC8lhmJkiLW/BGXKhfU0zDLiMIoJkgEd/KGjve/2XkjBdH6FbrXn2N22WNzI0nYXt7sQD+lV02Kd+IUd7An52vXPtvJ0nuOG2mZo8/ndG0bQSqCOKkH+9qMR4cgKHKm6bjmVPJ1u0ZNvca1hfAeEAw8jkvq1ywxDxDhxNja/rVrtTxOsUUiDFyZyNFE4lNu9ri1YcVeTX+iuw2KnldjFmaKG4LRhb6m3k3g1B+7XcTsRBJvP4ZN44Grqo9GIyHX0uKe8DYOZr8VViCM6hbfiU/F/atltjZ7CMtCFQ6WdkDi/O+Y6X/2KlKe1ozyeczeD4TdmgVZCCfq97JfmbRRtoe97dqqU2LIxu8LhBcrvEy3100JJFaTFY52UCSaSPU6Z1VP6UiC6expnA4B0uUBcNrcHMD3Df61fT3dmJUyumxM6LcEgDobAD06UqTAnFR7xIMVKgNlmkfLGjW1KrGFaxPPzVqtkbPMkoLIyhNbkEa8rEVq5ow1g/msbjXnSk2mOKPFtqeC9owefJKABcusjac9SCGOnamcF9Je0olyDFEgCw3iRyEDsSuavU8fJFBNYnzHh5XKnqLxN5T6giob7PldyyJGVOpOcknTggKhl+dNTawKSPLH8Uyu+eRpS50Mu+kUjXiOSL2ArSbHbEO4vPO4+wY8Qs2boFc5lDDXRspp3bHgvKrygiN4xnCM8js4B4jMWBX0NMYjauFlw+eSPcYnTLLGgCsRwDhGAYHuL9Ke5Pg1FPs0k04SMJPDi2BIDMkjZ/wDNASD6Oo9af8P4aJpGWBBIq8HlkhmkQjlLCVSUDuNaxWB8YvECqyxxhgQzBzIbHjlBUPf1eqTaUKIyzRGQAnSULLEc3Z2Lgn+qkot8jdHsW2IcZk/5bDbPdvvNIb/0o6r+rGsPtbwptnEr9eXy6/VoQwH9Eb24dzXPC/0qPGcmMJlT74T60euXR/levQMF4wwE1smLgueTsYm9LOFoVx6GqfZ4vg9iQCUxSvIkguMrQsg9iWDC3pUvEeEjYlRGyrazh2LE/lvp72r3XEYETJZgsqHqElX2JvaqrG+GIpALBVI01QOtuhXMP0pS1JdGfWeEYzZZiIzga8CR+96vvCm1d2ChJW5utgLX6dB76VstseF548yww71GvYQ5Ft/7MhJIvyFY2XwVjH88eGy9Uuqm445Va1xTUvommJ2zsCSWQtDDEXOrLDIAx/F/DvZgfyXFTPDH0XYvFHNIpw8QOrSKQ56hU+L3rsfhfFxxgvDFIp/6bMrH2ViNfy/Or7wj9JUWFDQ4hZVUHQANME6ixYso7XNNTvCHtrJtY9irCkeGiCxxqtyV0LH7oa11JGpPGwIB51IghVBaMBAOSgC/Ukjib9ae2ZteDGDPhJY5hazKhIccxmjbzKRr86fxGFt8eZSddCqk+oZT+16tToyQ5dmQzHLJGr3A7Nfh5SOfesV4w+jeffGTBskqlVzRswWXMBYkXGR7gDmNb1u4ZFW4i8zHjZsx6edzog7C3YU4ikaH3/3yqepVVIppzcHcTwWfZWJRir4XEBhxG5kP7C1cr37Tt+tFT2QOj/I1PiPmV8O7sSqk39h86eTZoHxuAfurqfnwFOSyEmxOnQaCuobDTSq7jkUEuR9CFsFUD8T6n2pDuWNyST7D9qbz10OBxIHqbUrsfAtRS7VJjwSkC8yIbA+bVSD/AIbR3zt+HSu7Xwm6cJaxCi+p1PWxJy+mlZcugND4bhwTLbFSrGRbKGFgw/Nbj2vXqeycDg48piiS72bOQ0hta1znPl9hXlfgqYI6FsuUtqXS6A8iJeEZ9Qa3mI2oN6qwEyE3LGJd+rds62C27kVDWbRpJdlttvHpvMxDXUWOQGxHH4h0rMY3xwxmaC4MYA8pAcm4vqTovrTfiKcED6wA3y5VSNVB/EQbk1X7N8KR5t6ZZ2k5sH3Y9LILge9RhBSY3S4KGDw9MJXnm3epORWlDOAb6qBdctu9SNobpEs4R8w+EBX48yRe3ryq8i2E6ZsgZgSbliJXPUE3DMvsKl4LaZwkcl8HDActhLEoQvYcbMbj3rt3KsElHOSZ4G8DqYQY8bi0HExpIqW008wBJXuCB2rfYLZQTRszgD+YzlmP5jf+1eX/AEebZxGJxMmIjjhXKVEnnZMykceFr+9r165h3WRA4WxYciL+mYaHWtJXyN/o4uDjsCLDoV0/+tUfiHDwRnfkQ54he8hIt3JQFqvYU8tzcE8dVIHuLfpTmS3e/ML+9qbimFmA2x4n3kaBEjeVhnG5L3Rf8RmIAt2PHpWTOycC0gkkJgEujOAkuGufvAg7tifS3WvWI5oRK4VBvODHdMpNuGZgLEfpUl8LHl80SXeyt5V1B+ydNRU9mTVnnX/pbhd0FcvNrmWzmJSO1ic1/X3qufZiwZ9zBJhoNRJFOjthZLcCSWfK3RlPtWk8YxjZMG+wySNHnAOHPnhFzxU3zQ9itx2pXhbxvhsXZYyYp+JhksH/AKG4SD017U9sjKPLNq+EYplEmDZFLX+qMgynruXkynj9lvY1lcThjGTE6lXU+ZWtp+pFfTOI2XDIMrxqL9BkN+ZuoGvreos/hbCMoV4IJNDbeqrt/my5relJblyDXaPnDD4mSIho3kiP3oyyH/ttetBhvpF2iq5Riy4t/wBRY3YdwxW9/W9ep4v6LMFInlQ4ZvvQyOy3/JLdSO1hWC2p9DWKRyVeOSPjvFBzD88Q1B7gmq2K2P7F8U4/GHdtiiuW3lgjiSZ78y2iqv4q22AwcceVJJ5d4wvkfEPLfqQ50+Vq84ws+0NmL5RHPEeNkdgvqVCunvcVKfxrv8gnJw0QI8uR2iJ/HdAWHowrDi3k3GX09KwmPw7kpBNC7A2ZEmGa/ddTfvao+0/B2FxRJmgR3tbOxZH93jK69yDWXxG1Y3jUbrCYtbaPvES3TKkpUoO6vUzD7YxEiZf+HCRRfSN1n4dt6T+tYp8oeHyQm+j6PDtmhgZwebTRsVt90kDT1N6t9gbYaLFR4eZnCuDZbCWMHl5vNlv2IpfhpMQZGMkEsEbC2QpMuvUE3HzOlWe0sAGy3ixeZPgmhU7xfSTgR1VtDTUnZml0X8uITOEOjEXVTpf060oI3QkDpYkeo4ivL9l+OZ1xP1iyYqOJyLiAJKo5m0bMp9LCvRh40wRhM38RGFGmpyyA/dyfErdq1VsLHP41PxfI0ViMd42xTyM0W83ZPlvh04dfMb99a7VPWh2zySYcKHFFFTEJrXeHsMm7jfKuYo/msM3z40UViXAEbBC7y35Sae6i/wA6oZR53/Of3oopLoceDT+GGO7y8jIunL5V64MMscI3aqlwfhAXkelFFY1P+B2eJ+IZSdoxAkkZhoTccTyrbBrA20oorcf4i7LTY4vx11PHXlVR49kI3Gp/mW48r8PSiitocjN4gbnauWH6pWVsyx+QHQnzBbA61uvovxT/AMXOmdsgUHLc5bk6m3C9FFb/APK/sx0eovGCNQDx5V3KLDSiit9CIeBkJMtyTZyBrw0HCo+JlbPILmwA5nrRRTGhvxAoMKg6guoIOvsa+ZvGcYjxuI3YCZXuuUZbcOFuFcopGj6D8DTtJgMM0jF2KasxLE68ydTV3DwPvXaKbExwDUVV7YYrNAFJF2INtLi3A240UUmIz/jBQksRUZSy6kaX15241GwnmZQ2oPEHUHTnfjRRUlyNcGK8O4NGxuKiKIYwzWQqCg15LwFR/HWAjghZ4Y0iYEWaNQjceqgGiisdf2Z7Ra/R3teZ4kzzStr9p2b9zWr8eyEbNxBBIIXQ31HDgeVcoq0OUPU4PNMJECIJCAXKA57DNfrm43rXx4ZWSOVlUyMpu5ALm17XY6miih/yHE7gJmMYuTz5nqaKKKnZQ//Z"/>
          <p:cNvSpPr>
            <a:spLocks noChangeAspect="1" noChangeArrowheads="1"/>
          </p:cNvSpPr>
          <p:nvPr/>
        </p:nvSpPr>
        <p:spPr bwMode="auto">
          <a:xfrm>
            <a:off x="63500" y="-895350"/>
            <a:ext cx="2466975" cy="18478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042" name="AutoShape 2" descr="data:image/jpeg;base64,/9j/4AAQSkZJRgABAQAAAQABAAD/2wCEAAkGBhMSERUTExQWFRQWGBgaGRcYGCEbGxwaGxsXHCAYHh0YHCYfHB0jIBgdIC8gIycqLCwuHB8xNTAqNSYrLCoBCQoKDgwOGg8PGiwkHyQsLCwsLywsLCwsLywsLCwsLCksLCwsLCwsLCksKSksLCwsLCwsLCwsLCwsLCwsLCwsKf/AABEIALcBEwMBIgACEQEDEQH/xAAcAAACAwEBAQEAAAAAAAAAAAAEBQIDBgABBwj/xAA+EAACAQIEBQEGBAUEAgAHAAABAhEDIQAEEjEFIkFRYXEGEzKBkaFCscHwFCNS0eEHM2LxcoIVJENEU8LS/8QAGQEAAwEBAQAAAAAAAAAAAAAAAAECAwQF/8QALxEAAgIBAwMCBgEDBQAAAAAAAAECEQMSITEEQVEi8BNhcYGRobEyQtEUI2Lh8f/aAAwDAQACEQMRAD8A+acYylNXIRYExv8A5PjC8ZbpIHzn8pxdmcvp3JYjcG0ffBHC8uWYDSeYgWEnfYSd8eepaYXYFNPh9UGUBJBABQzeYEFbzMRHjFj5ypq0VSfj5i6ywMgNvzTa4mcfWsln8pw/Luiqv8RA5qgXWZJHKpPSOkbDeYOdynsxmM0s7LBZFPxuOf8AmQ17zJZ52HQKMYx6iM4KVX9vfI2ZHK8QmqsAtAIAK6gYBjkLC3WJPocO6PFXUge9Dqr0zpp6QIJBMKCAzAqphdQBW5vddnOGU1qBWUpzAFRLGJJJEwSItGm8AzeMX1fZ4e5eoJUsU0BrswJYFFAABMwYXVA+2GX4UmtX0/ZJ2cz9SpUZjzaQddguoAhSxHQtIkC8knecN+H0Eq0G0AghQFYvABVxUZlhZsoYX2L2sLZvS9Oow5SVLKYuPhKn7T88NstmRQy5aNRtaBpDfCAx69TzAqdIBnEThSio/KgHXGc1TcQFGgbMPwAmwOklPoBe3TCqrmQoKLO55jaY8dMSPtYtRSL0S4hxTEIRP9MxFpjvgBMwAbGQd9IjbY7/ANuvfGWPDpjTTQ6GeVJnsRAxo8pVeAyw9oIIbl2vKwe2xPXbGQy1Yzy79h0HX5AT8icaHgnHBT1676rFSurV9LQJPrMDeUwzwdNpWUjWUONKhABE/wAstBbeaAIvv+I37ecOcjnfe0hUW5vHmDEfpjJ1uH06g94qCTcjUZB7QrRI2jx8sW5HMvQZdiu0SbXO+oWuST8u2PHyYoyXoe/z/guzbUswCARt+7Y6kvPq3M/3+1+v64EoPBBHwuAR/wCUT9xf5HvgtKmki3TyfrH7++OLDklin6XyWtxbxrM6T89v1+XfGZzdWWt6Ybcarlm+GNN7/vrPpeRucJ+HUA7w0gDe3zi4tPnHtdNJRx62ZvkOpUzIBJnreScaKlmlSmA6K46TeNV/m0zYdRhRXI0EgQo2AH6DHmaJahTAhSo1WPxWkbGQbTB9cXDLKVz4BDaaYp6QNTaBUItFt403mLzP4vTCz+LL0SonoLGQY07i8XkggR0xJFWmpZ5NlgJBFwp5dUiTN/nbAmZzBpBpqBS5CqCGGkX1NsIMk27TjeWaWmk9/A6EzLJ1EqOeO9/i+Y6YDrtdrSdRufJ7d5w04blVPM76WXmKhtLRFONxb4vi8HtOAOMhw+ggAmSBItN/Te3yxPxVKVCElbfpE/vbC6vU+mCq9WTc4Bqi+OyIgapUxSaxFxi2tyyIG3X87HfAj46IqwssdlbcQe4wPXybASLqeoxa6qKYOoaiTKxsBsZjr6/kcVGsbX8D+0Y0VrgQNpNo77Ypc3wyWsUIYQCDMwCAfQ2wfw7J03+Km1QEwxuqJJMkaWlmKrYWvNjAxvB2xBPs9n6FJRUqUw4YMjFqYb3ZgRURQIZ9yA0A74V1sjXq/wA1FYqDpDgwCb9S0TY7GPti8j3Yim1RhLrMFYA0GB13bsNwYExgvhHGa+VZSCyIpFyPhLMjFtt4WPR3AI1TiHFRl99/p8gtiv3OYXlZkUixUlZEWgwN8dg+pxZmJYVG5iSedUubmFAgCZgdox2E4u9qHYgzSy1r/ng+hlqo0oBDE8oUgtbbbbx3xDhuYSm2o0kqGLaiYBnflIn0NsM837Ua49zTXLtN/dMQT+p+va1sEpPZJWgSNZ7G/wCm7VefM7q4HuS1zseaFOkEarCZI/D1+q5LJqxJjSi0yhRRpLbc2oEGwtp9MfnU8fzKTT9/XWDddbCCDcRPfHlLi2bG1bMDrOt9u++2Dw2BoPa/hfu8xW5RJblQGWj+qASbjckm++M02e0iAFEAhQvSbEzJmQLmfTFVTNOQULHSTMHr69D88UMpBjr1xEYv+4lhvC6gDhmGoAgx37j6A/5wxzNWNEESTqsZiJAv36x0tgPKsAIEzInuImwII3m9wMQas5cuSJBBn6ACfQfbvjNq5WI1eR4NTqU1asKaqFPMFgzqJ5isfhO56R8lfGuDUqVQaHlXuoUzAnzv9SfrY45s0qdI3YPOqZ0Gw7GDgX+IltVGmASJZFWwjrJmB6kg9R0xxRyTbvtuNSA6NBwPeDmCG5AJAuIkxAm3XDbhuaYyCklhdgDOk2JsDbz53wDRzAcaTJHxMIESOo3PrETbeOaeVzRDDQpdiaYXfpsoAiSTF/tzYqack00Ox57MVqaVHWo7UyZCoykjcg6rFTFxcdLRh8rozoAUI09wVPaRv4ibTv0wHl+GU6+XlwmtVlagmWg9QTcMfw4G4TkBUNRXpvSqreaclOnLBLGTB69MebkUZtztpr6flFm6yJNYGSFFtKiZsfik7iQIj53xaqEjS9iJJtItI9I3v+WM77+tTRNDiqBcAoVZfQgRMGOva4wYvtMrApVV1OmWUqTqNuVYH4oHTp5OOHH01t1x780XaJZnJNpi3M3KunSQLkR9STO04Pp5IqI0kgdR282MfSPOF3D69UuWZCUYELFwLmJYddvG07DD7J8UCNpdYJdVJEmxDxsJF1Nifrjqh0mWcvhNpLmxOuSb8IL0CaZ5xMAkaTaIOn1m+M7xrgeYEaKWpQADpvzEkE22F4ja56Yd0PaM1SVVYpBJJ2EepttiVXiohypBKqVkmByRKsYMTB6bSdsem49LiSjxSq+zfkW7MvkqrNU0zBZfxpJ0wYER8IlTaBeehgyplqi02psVOpWYkAnSCAojYyfhEb22g4D4VV062AZq1QFV1G5nYqwAJETJUQNM2gYd5R6YJaqrGrLQQYVAB8RiyrBG87n+oz5M5KUqbSKSMvVyVHUYqAI8G0CwUlhLbHUQB09cAZlQ9PUXGgMKSopPvGIErIIMAAxg/jGcajVCsKQIUrygGOYDUdSxcCRab9MJs/T0P71NlIKwJAbfzGncKea22N8Vyrf6e/wQwPjnA2oVdHxrBMi0gTME2tGEFZrxPT9jGq4hnlNBlgLoACtB0lhdwjCQZJM3MgAi1sZWu5MMwAkfa/QbbbY9DppSkvUIHfeBtil23jri0yPrih8d0RFcYtrrIWGmABc3BABgDcCWgdyDE4ur5UKik6tbDVpKwNBFmBO95vsRgxODMCyKFqK2hdajUZlWleqm4WOu3UHGmqK5AAzFIBVjUSfBFzvE38bbz6YM4VngjNpMHllhOsASGKkcoJDEHUIO++HHDMyGoe6FRFUiA4EMo1AlnKrLIDbTJ3QjacImyyiQTEsw1RY7SZ3ievnD1U7Qg/LVBXIorTCs7c9QD+Y/Nqvqc+SFUjvzRidTLI7rRp6iEZhsSSxEyRqiSUJgdAOwwp4lkfd6V1TIG4iPF+237sXl+F6AtZ7qTMj+mDLbEC2xO2+MMktT1avoMqrcN0tpDLywDqkGQINr2mY8RYbDsEZpi7llqlAYhdTiLC0AwPQbY7Bq+f6ATcO4BWrVAiaZJCklhAJIFz89sG8c9mP4ZgCxCnZiNSz1UsoBDAyCCto64LzFKplqjUyNFWm0Qp2KkERG8sAZ62g4MQGoxSv7wq0DSSfjJWGC6gdtQNj+Gxwp58ile2n9kizLcSqqnutYCsPiBsQOkgWNo6QbxjdZBkKJ7lhrdeZ/fB6l/wAJZjr5R4gT8wpq8EpKhVqZZWKe7JguuokSWQCRDW1CZA6CBcvAKZpN7pCK61BDpqVgpNrzFuUks1hJnqeTK4ZUq8lrYE4tldFZalNlqNqAEFg2u/dgWIgQZAEA9cIeKnUxdlKubwYBvJkwFkmx1QCbWadWDl4GzqoFVjVH4I1AeQ6Tp6WI674ArUCDzksyzbUDsSTtM+YnyRjfClHvdbCYMKYQ6STE+dvMdfr48m8Lyqs2ksVViYIEkEA6fBvIPz8YUtVJJJ+/2xfl6p07kR29d/34xvOLceSWfTPZXhGWqUtNVUNQNso0hrCD84v8+xwt9qcoiUF9yNILEsxPMzGQQFBI36SbINtLE5rJ8WdVmSZPN0F9vSQIJ7SOplvR4oKutWM65N9ua5Mbk6pbTYamBjqPHfTZMeb4jla5oQsp5cGCgvuRNgI3ndjN7QOg6kS93zDQxGsXIgTuOmwM/IEW6Y9z9QUy6o+sMJJUcs9RbdQPxC28dcV5BxrCMCG5hI+IlgAAPqeoktffHoaWlbKG3CaxYtTEkaYQQW03gE8pmBM2i+y30s+HZ96nxM3vEkqwOm6wJeCAdgJJJtbrObpEU6ikxyMJjYaTsYsZi0Hv4AYZ3jDVKodRzPcqvVpiepkwD6yfGOfLiTW3IDleMiLN1mFNgO09Y8dAcMeFsK4rAkagQV1HYLpBg9DcEHx2kYxldwgU/wBVxBkQb27G4w29muKRVDOxUXlhIj5qRG3p9McmTp9EXKI1szb+znFGWqaVUKaimzWki9wwv26zcYd5nJ6iWDHWTIJExaBBEEwD1J3wg4xlNajMISXReaCGOkidU9dJJ9VLeMEcF497xDrnWslhG33v++2OVddlWPVB/VeH597Gu10wXM8FZmHvVEKLNTm9iDyxIBG45ukHfGV4tnvdVavKpqn8SNPK2pWVgIAJBAIgEX6nGxX2wou5phXMkLOmQWJYEWJBA0kkgkfTHlXLUMtqdrh3LCUU6DpOxVZAid/rjCHUzjJ/Fi7fCFS7C/2beqtM0nplSkAibwQSGJJvY6QAbRHfBOaoVKYappDgghaQEEghiVYliSIjlWdRC/CcLKfG8u7E03dOyG1wJtqJAk2iO8diqPtTWdChYqwYaXA5r6onoDHLI7nFRw5Mk3JKvKdoVoarnaa5fW9MGvVY6S1OF1AjmluWBItIEjaAZx+c4jL2WbA84mSQA23SZI2j6Y0XFM174UVcjTTSNR1DpF4BvK9I32wn49l0SjTzFJgHJAcGxDRPIpHwzfUDbb19LDHS6kt3+CWLM17QaqJosvKJ0gHbyepM3n5bYUV6moarWgRtPkDEczWWeQELb4jJnrtAvijX59ftj1ceJRXpRJ6MxAw44B7MVMwrVQP5a7arajIBVZ3PMDH0nCFbnDlvaRxRaio00iQYH9QaxnvpMedIxrJOqiARmuMtURRWY1aiNyF2LQsMSNpgyBck2GwEGVf2hlmfQQPdlCLW1GVYbEGbiNoFotjNvmdUdIWPoIn1iMHVuJKsMsl7qdQkRAAKjuL39MSsbi7XIFlWozH3tcglrnYs152EQPO1/EA3L5V670lANNQCykxpG51agASsfPttjPnN7yNU9TYj0jbGh4H7SOlE0FgrUsQ0W8BiJA5hIkXJO04rJCTW3IDvi+RFKmKLKlfUZ1gHUCAbLLdRckyLyQYxksvmEZdyCNUA9ZG5PS3r+uNL79T7xaSmrpNndgFICk8ultKklSAFJm1ycRq+ztMcrVBTUFWGmGZ5gjUF+LlMyLCbTJJ4o5PhrTk9+dvuPngzlNMtHOamrrzAf/qfzx2NMvA8lA0u5GlbmRJAANgjDedmPqce40/1Mf8AkFFjy1RKtRC7SpBjUSQFhYtMGIv0G9sanLcGp1dHvF1/CYKiABq0wwE2JjlPWD4I4AqyrjQrD4TzWmNhq7bEkmDHbUxamysdAA1lgTYg9wSGuJm9u3bHnZc0NNePHv39ikVcY4b7xEY0gRa+khyRJABXcQLE37RIJWZrKe6ModTAD8MTIMc1hI0zzRvN7nDHM8RhltcAAiSFa5vaSDzG/N+eMtx72rjUsSJ394nW+mGuD/y+wkY7Yyw5d8e/5v6iugfjXFGSlFVCZY2VyAGG5FmW3g2j54xeZzYeJqVDeeYluh2PQmw674c8S4sr04RQZGpiXpk7bC5JidhH/iCLZuihZ9ut/Hm31jHVBbCsLGSaqB7tSY+Ll2g6QTA6kx5Jjrgsez9Q20sp6ahE/UA/9HwMbTgXCEq5anYAInvSsgipqqVEVtl20PGqbx2xmON5Win+0WLE9GkeZIpBPpUOMsk5JqMe/wByWiOQ4ZqouHAUggzABG3axkfcecdS4QNQ5186TMRE7eDjzhM+7qadmsL36f1csR1m3fGi4FqVSwSpCq0lVp1BEdSrtH/WOXLlljvcErFdWENRdTbQzgQ5IEFAWA0JYAn0tthVmaGhlaAuu6osyqmwIm4JvE3tJAkYYZys9NyGjVqkO3OeVjAKmeo6ibnpYkUaaSxpMHrPrJaOVRcnSeW4U76QBcnSAMdWqoWxoSl72iI2O3a02tcThnWKinpAgm5sNRnsdJN/JwBm8vdEQ6jMAn8TE3I8TYTHmDIBWbqvAYgiBHMNwfv8/wC4xlLegPOKjQaaGAQskC+nUZ0mdyBHf+zD2dYe/EkQO4JH0GM7UzBdy7GSSST5OD8pV0Q9mB3B/wA4jLBvHpfNCPqvBuM0wSkoB8UAg79TpZgPmSTgDiFBVIrUIIW3LtHVT3Hb6dp+fNxQh5WRI3km/wD7X2j9Mav2Y9oEgrVYmQACTyxewG3z69z08XL0UsN5I7+V5KcuwMnB6tasxUU6dGQdI+EXMAqI1EgzMGxtG2DOKcQVh7gELE8zLA7AiSI7XUWJ6xi3Isor66baqZ5SN7TYfKYB6SBi72y4PTKiooOpes2j9N5n741jlXxYxmu2238gmYqvl1BmbCevp9tx88WJnBT0MRID0yb2JUE6b2m+3nBef4EUCuGJV1B0Hq97eALnUdvG+E/F62t1CzoUQoPSbkDwDafGPUxtTSae24GtHEKVSnUaSZYhST/ToBIIABEEGIWZU7loS8SPvQ6uhUpp5lpzOlW1c2oadRE36AdgMJqalGv6zcX72+Xm+NBU4rSZKqBWll1BlJBgCTI6wbd9MYzlBwrSr/8AQuzD1FuRYfO2IvTIm0gRJF/v2w34nwZqbMpXaQb9REi3UXWN9z5wqpPEmY/f0/fnHqRla2EWUKB0lhFpIDG0GB13/wAYCqMNovJ/PF+YzupQBqAAA0yYEAdz4HbrbAiKSbY0inywOVSbAYkLAjVvuBfa4xzAi/2I/Ttb7YmuUJExHa2+1v347ibAh78dgT3a+GXBstWNRCFcw4IgEifRQY9QDt1xFeF+6dffmBElVhjGmQDcRNgbyL4e8IKrSqOyAikyndwwAIGqFsVDAKbAksYIgxEpdkARxdQay6QoFZgpBQoL+7kwDadrAXBIicdxTMv7nSKi6NTDljVJMEPIUhbCFJ6nvi7Ie0BNHMAU5YhQtYAq3xb3LBLEjUp/psSxkFsolWqGVlgBgqQJEGyk9ZGzNeQSd75TSitTYGeWqBbHmPs3DKlE0k1LUptF1WkWHqGVSDO+/XHuOf8A1F/2v8oDKcJ4gtINqJJB+EK03jaGuOYC9hc/iWS897RVLaVY7RszSbAmJHpNo8GTlMvntRAAk7mLCdunQT562kwzvKOhY6msN7bnr3t3J6T3M8fUY8ccmvSTdCvOe0bFi5sTeDMT3Ha8QPl+E4zGZr6mJAA8Db0jGh9p1ol+V5HhQSRvYxbfzc/M553EjSIX749Dp9LjaVWKw7h/DmYAsSqmfU26A7T3w/pZKmr0giuoT/daVnmdjKh7M3u4Fxc9rYz4rAX1GB25vTcifri6jxN9RXVysfwn5dYF/XClrbsDZLxKkJDmprq/jZw3LJiQCY0md53EQCMD53IKz89RWkFpZmJMEABdSgqN+p+HzjH57Mtr3nc+bmfnczYnrfDzibBUWvR0gOAWlAYYsR+JbaRpE9T8wOfJBpp95fyNsnS1q73DIVGoqFQQSLcxA1RvvNx3ONC2dy9NedQnu+h+IG5C6TPNqiZGwJnTc4LL5otUVqgaoB0JJiZPe3U27YK4vn2qsKjxewAJO0SZN7md/I6YnL0inSb/AABXmampnYQAD1afv+I9Sepk4oSudMCwm/mZ8dvyxFXZ2gDm3gCBa89AMH5Pg5MFjoBuAdjFpme9h569+t6YLcAfLZmG1GDHfba1vUCBijNZ5nYsTJP7+WPc2pU6Znrba4B/tb/OBipOKjFP1DLkBwxyGYKsJnpbVH6ievUb4X0jJvv9vn2HnFzFqTc1mG4MG/YgyJ8EYmcNSoVD3iHAFI102AMTpJA+V2nb1/QBU66hIvqn4pt6R+vy9aM1x3UmmFE/0oiz81SZm8yARaMT4IiVWK1GZSRZh0MgSR2k37b3jGEYT0+sa+Ybw3NFHBmIIkbfXv3x9F4dxOnWp6mCMV3DRFwQTPgfu84wWb4Q9FriVmAQQwPzG/0GLOF59qIIb/bcOp7wRB+Y1KfpjlyYVkkprsNbM2HF81RpMCjKUkfy4MDkPxG4ixjvMyYGEVPhVOqWcqxaxZlWwAIEgDvPTrb1WZMVtG5dSYOlRYQQFGraZMjba4xqOC8E0qtSrUC6wD7tTpNxA2I3G4G/yGMM3w8Nze1+O7Kasx1fiPuw9E0lViTczMyTbsLj5dcLGZl/mQ3vG5qcWiJmpPUSCI63uIxq/bfhKZZ1qVNLOwmnQvCqZ/mVDuObZNjfoCMYOpUZmLnckk2i57BRA9Bj08EKjqapvdk8DPNcQmp7wHWSCoDACOUD4VsLGAIvueowszmRAIhhESTeJsfrGI5gG6xzC7X29Rt174Eq1exJHn169B3x0wg+UxF9BdJBUqxkWPeZAvvsJ+nXGmyeXoVECsiqdRUgiIIVovYTA/EcI/Z+gtSvTUsV/mLfYD/kTI7Dt1gg4fLnPdB/eVdSGoHikxEk6lm4BIUBSLCZANjjn6h713JYs4zlaQJWf5oYhxJMsJk6j16QD5uL4X0mMBAun+qRex9JEG1r4szbFxrGs3INRybn+m07AfPxjxMrCmpr5hpIA9SGBB6iAYvvjaCqNNlpFNWTN9zMgf264O4YKgB/mQplmA3YKNdwwhhIFidz5nAtKsTfUJEH4RBI6EeB4O3qcc0gSDBM3Bgb9wYncEHzinfAxsTVAquC5UHmXVyWMiVVih3WN12i5GCOC8QpQi1W0JTdnMCGZ2gASRsVkEEtAWR1gCnxBioR7B7mDf3hazlmUldrwSInvajMM7OQAmpQoadI1GQA6FzcGxJ7X2M4zqUk48X48Co2+eqo9RnWvUphjOgMwAJ3sIiTJ2649xn6XsjmHUMG1AgGf22OxgulyVtKX4f+B2hXkqoUHmuem5/L9374GzefOswYFwAOgIvHyw64X7YhEp08zVWpRXXqX3a1HJvABaIHObki1vIA9pOPZbMMr0MvWULN2eVI3IIIbSTJYnUbtOPQXTxfqsihQrk23MQfv+n5Y9qIPTaNtu59d/8AvBfDvZ/M15CUwoUFiWn4ZI2EkiVOwvfe2K6fCnZgHYp/6ab35Ytfp/i+KcGgoHD7gCx6ehkDEUHlV/Ppa0/fzi7/AOFNJHxEdvSTvG3XsL7TEzw1rKsMSJOm8SNQEif2DhUMrrUdfMNR6G0CfU2GGHBcwyMGC0mCSdNQaluIJgRfyCNt4sZZSq1NIXS4YGZUkA/CDYwSJJ2MR5vKtnZjVRAsmy6bAASZWSWI7i4bHPJvgXA04d7+oWh6dI1ZDOq6QdQ/25AJAPwwIEmCNpcr7J01RddNyDqIZIq2YCJJCvb+kLHmbnM5bPAuQOUEXEW82nbfG59k+NQgRyDpAEna+zT529QdseV1mXNiWqH4BPyZE5qhTc6E0c7NBnUqIr2Oq8kr91wszfGWKqsiAANo+Ex0vFsNvbmnNUvJg/Dq3O09t2JJEQBpG+pVz+XHI0iVHWBMnUB5vcdsdvTQjkgsj/e4UiNPLlhqkbd+twB6mNsGpRhNZ06WnY9uume7AX7+cLRTiQTpi4m3Sfqenrix6raIPXSPkNh6WH0GOqUW9hl7OAo0g9ZO83EA9u3mcajKexSPRRxVD1KihrA8kwZmReTBmbSd7Yx1DMsoIVom23SQfrIBHp0xsfZLjiFDTrlg5l0abaSG1AxtLQb+TvjHMpqNxdFIxmbyulyh3H6dRi3J5krtBAjlNwfUH54lxilprOZBk7gaZnrE7nf+22BKdyAP398dFWtwPo3CmFZCHQQRqUK7arT/APkkFbHt+IE21LeeC5co2ipDNo0lhAEXZWDTBJU9SNt8CezWQpvlyW96agGmEYfD0kDmAmCD3Xtj32iypUJVAXUVAYAglxJOpxMobLYWJBiAYPA2pJwi918t/f1Gi4ZN1SlUAampMsJuFLMZ0zAUwm4B6xG0eLZhaKJmWPusxpHuKRmYJIFYhjCCAdMdTMbHBvCc6RRXMV6JShZVIkoFBjmDXNMMQfxar9jOJ9oOIVq1T31SQagJQSJVW6kbjUO8TveSSunwy/qyLfsHBVxPO1teuq5c1AGJmduljaNgOnYYFqMl5G3XufTt1x5RosWOnmYBptqBGxkRPXfyNonDOr7P1KQVqrClqQ1FY8y6elkVidcW5Y2uenesfckR1ANQBIN4mTEbTMTb7DFecdTKqJANmAN433O3WcMa9GkPhPMhIY/GjbnUsIp6WDzuJjCdrNMT1v8AriorcGipakH0+2NRwevTraWzFRgoMMFS4AUgaQBGvYAnaR0EYy9RDvETsO9+njBPDM8aZjVCne9tiJt6n5d+t5I2rXIGkzvDgvKre8UzoGnqBBm++9jIG84UUWYkCdyTJMG0mI+X/WLasgOC15IAU8u24JsQQN5uPFsL6jkMT8RM3745oRe6YHuZcHYQbWBtcD54oDx8zgh1B0mCraubpvden6YFa5NvG8d/03x0xWwwijngDBkgxOwttaxgjv8AUHbDt+EsG1qpvS1oS8EBhq3HxG8ASLmLbDPZanYvykIVGkm51E7AGSLXjx3w+4v7RqUorl1FJESmTpNzUUSSbb6rjpsfOK+GluIozhIc61dm3JDnciegI69CcdgBM3VAsLesY7GTj7sVltXKUPejQQqQptzQYE/Gb3m04eZfiCIq0pNRVOtXvKkmCsW1WG0hTN9VgEOXKjUVvfreZBvfY+f7YhVzzQYMTbtbtAwqla34AIzebKzpOkupV0EqmkmdISwC2Bi467RiluJ1Aohm0EBGBIiwUxvcWBE9v+OAq1epUYtzO53NzvYT+XyxT/APqIYXX4ovAt1+Yx0V5AfUeMlYKOQwJCwTquRPw/iO09bYB/imLSBF5Hi827YqpaQLfv6xiTVzYXtt6b9BjFRS4Aa5TjBprB3mZ8yD6/hH5zgLN50u5drk9CJA9PTxgM3PfFo27jb9nGaxRi77ioKyVaAzaiIi0xPToexO+HfCuIqxuui4BKmbHaLyIPWfxHGbqGAB3/f79MMclJGlu1gPQdv1Hm5tjLNjUlbEaz2jyNKogqAVNRVQWgQAO7VDqAN7qv6ziKgNN7HsRDT5Fx2In1HcY2L8TpVKIQtpbSAB56gBuRh4lCf+WMfxAlWKjSRO4XfyOo32nxFsc3Q6opwl+xoor1y7FmMk7nEkqmIm37/zigA4mg/X8sekywg0xAMido+Q/vhpwfM0kIYs6ulgAPiBswnpykj54S++I2xZ77p/1iJpsBj7SVqdaualMBVa+nYiwt2n0t2thfl6gBkDbFbVgNuv+cQ1nfzh03yI33s9xdWBpgU1dgSGZmAkSb3JOwO43MCb4vpVsuK6NXZvdACaVMf7h2FywUIReRG4A6kZTg2diNWrRfV7v47iDBadMi0jpuDbEky38TmFo0S+liPi5iqjcnTuALwPTfHFHDpyOX8lI2vtZ7YpnXWjSB/g6OlmWNPvCNMJA+FVmNx4vpxm+J8LqM2oUyQRyINtLBnAG+wgxvBB/FbVZ/2GKUy+VJeiUUIpeWZlI1mCIRm0TYzLBdO+m3h1VwhqVGq2kVasVNYUM3KGJ+C4HIJ5zMY9Bw31SYrMFwzL1XbTTKopKhmYwmq4F43MxC3uRtOIVKo1KrTVRVMLUc8rGGJjl3Oogd2Ik9dfl8+jZjR7pKdGq494yjSmgrCKQAAYYgi0zBnqEOb4W0Zh2JVRUIlxZugAAtvJ6CBjCWaKQCT3q64KjlEQLAm/MfIBI+Qx7Sorp9+QmmWXQTcEqYMTqIHRu4jfFKgoT0kSIItsbEfv5jEKfPpVmChjuZgADwCbxH7nFJAhbUQaZM6jEDx3n7R+zWU2I9Im/r88aHi/B3FJK2khHUadTc0AlSd7qCI1Wm3fEOFcA1si1OUEy0WbTqVQBqIBmZ9OuOpMRVwamKsJfWJIOwXSrNuenKTHWItM494iv8wsLK5mLSCd5gwL9eouY2w5z/sFUpV0GXmoH5qfRtBEqSJsYVjDR2vifHOGvSo0/fU9FQo3NBBYe8OksIBFtQBYdBadsMnpa+YCCjnUBkqXlCDJuHiA4IF4iYI/vgPPRqkuHJFzf4jciSL364ksowMWM7iRBEdR9xcRbFNbKaNStIYCwiZuv0sTfuI64uNWPsRoV4sACCQYjt+9sSzdJlJDDSVsVII2sbG/Q4qpu9NwVJVlMhlMEHuCNt8SzecZ3Z2LMzElixJJJvJJuTjWkIirp1mceYrauZ2x2HpAM/iG/CABfmPUX2B2HywLVpWGqSTeD+Q9ca3guRQFmqJ75wHhBIEcq7mysurUARuIMyAAj7MVlq1v5bO1EK7jSWUbE6hfV0Ppc4mHlCsXZdatNGMaaZ0B9rg8ygjr8P8A1jsxUBKtr1N1ta/kb+f1x63EXIK6mVTPLrMC5gAT0k/LApOExHmLqTWN/lffva3cXxfkslqlmsgAMnYgkgeo5W27HFExf9/PEsZYHhdhc72+f54gG7gnz6etjjxaLMHZFYhY1Hos2Enpf641Xs//AKcZjMj3gJfLLdip0sYAJCggwb7kT4w1CwM5k8k9dyqCQBLGQoAkCSWIAuQLm5I74PGVhOYBT27/AIpv05vl4kjD7hfB8tTrrfUhUpUS80muZLCQykauZQdrp0xdxgANop6dKCSYBEiQSRzHc9OtwF6Y5qtKxMzmXyxYaNzE25he94v123GA+J0YqKAQSQv4pAn/AJExHzt42DapVY66lFFVbAoOwtt5uTHXbbCOhm2puXEa7xqGqPMG0/XGcLcm0NclLkgwbHzj2cdma+szAFhsI2EdMVhsdFDJHE2a8+B+Q/6xy+bfvt+uOoIXbSIlrCSAPqYA+eEBdUriQf7eL/PBnCuFtXkmyJcnaeulZnmI+m56A+8C9mquZq+7VWEfHaCviCfisYBjqTABI8z+ZNCqyqDTKkrE3+ZEC/gRjKXiHJSXdg+dzp18pAGwC9B2wbwsOqmohIYEaiSBYkREmSQQTbaB2wrywBJZhIv9T1t2mYw6oqvKQs0xoG4EsVuJK2nSTPg9cRk9KpCZ9U4V7Y0SaXvF00ytNWcuwdXRDDMbSJ5Z2uB1IwTxb2qymYQDL1UIIKFmDDQGsFhgCZI+G9wJ3JGF4fU99SY1HZGUAqVZQXIPKBq6qIG/XzhBk6QNGunxMIMhbg3BuYI2Ww3M4PjSnicZ0LgZVa0KwolGZoUkKZUq1gpMAEnt3HrhVxSnU1tqBUTBBsARI2Pof2btKOR95lkqKwBYpIIESCwIu14sPI+mB+KZldcVFdmYIJDCJiWAJBiZG2wPqMZpeoYip0mY6eswJG0kD9ce8by4XM1VQzTpuyK0WgEqv1C/ni3iaqj/AMsHTpFyIvAnc3udxHQ4CWmWBPQmPVt4+8/946IvuHYacH48aNbUstrUqxk6pZStr3EmdJmfphrmvbL3qJTrUddNE0/ERrIkGoYAGqYtFiB2GE3BchTd9FQgm8cyhSPU2Fr37bYer/p9UdqegKZPPoNgJs8sdiCBAn4SdjiJZowdNjUWbHh3H6leklYLSQqddNW5iACZ02kBz16Cekg5D26rr7xCgQhkVyASzLJZtOsk3l5MEm94N8MOFcLcNRWoxAgoq0iVDgXjV1H4D1sDfDduHUMwWokJTK850VBrLn+WirrOkm4JvckTvOObF1DyZNDd+AZ8k0kqfiIsBAsCTInfeD5t1x5m6zMwIgGFusDoL2gD++98M+KZZKetQ19Q5DB5RquSDAYWt59cKKyW6EAm469N/v8APHoqrJIK3QgSLT4P1neR8sVGLyNu3WZ7z9fz3HvuiZAEmJMdhc/T++LaXD5a7jSCNTgMQqmIciJg6h0n0xsgKP4n1+uOxxy7G4Bj99rY9w6QjQcK4gP5cFhUDFZMaYg2W9uk+vfe6jx9qILoxNdw6t7wal0ELFmXmIixYmd464Rh3TmDsDzANHWbhTeDB3Ebx1vCu9x8QEQdV+gBjrFtsc8YtStMCYq6TKspJ7pN+1wZ/dsX8Izy0qy1HXUFMlRAnxcEC/jvgWlmQkwNUg+Befr0P123xVULWJkzt5xqkwDnzmpnaI1ljAOxYzubkD9cN+F+yzVNBqnQlSYYhtI076iB0kcq32B0zhTknp0alNyBVi7rFh8QKkMpVvwntYgi840HCOI1a9TnfTRAekvMToBCgBFdpBEgpYXnSCZGGo92BfwXg9Kv/EUhUpqVHvFfURTMCwCEEKL3qObd9xi3jXG3y+VTKUmdFhmY64WojEgQD8QOrVCnYmQd8V5zI5RKdPSmjM1VZhS1k0vclWIfWrTJ0NyS86riwATUqKuHXSrsQQlUswEgpqMNE/EoHYdJM4ylLQ9gD+A5uoKZCNZiwPMJUQJLFrRedTAgSesnDXLUnLHU1juAWM3mTqJJN9vS5OM/wtfdQsa3nkVbkn+pQwgR/W4hbmDh3w2tLamawkgAkgxuZN2UbFz8RkC2ot5XUWnJx9+/8ksXM/u2fTb4j6QevSMZ0CTt+v574aZzPgVQRB6x0hgbGPG69iRbC1rDtMf2/MY7sUdKvyVVETRGLnpqNMNNr2iD2nr9PSd8e6dovGKt8aXZR7UIvAgTa9/84feyXsw2aqKqFSTMqQx0gEAMxAAAYyBDTbzcj2W9nf4se6VWWox0q5IKxck6SLEAATq2Y2mJ+z5LhtDhuX0pHSWYgMxUWAnYWgDpc7yTlKTcX2SGlYg43Tp5OkEYnTvrLCS39ZJBJa1pJnbc3+O8VcVqxcDSGj0B2Nz5/e+Nh7ZcXTMArJQLo0jvqEaoMxp0iR1PURJyAq6U5dSsTtMr1mJuDtYz645Omhpua5Y5PwOuD06VQ0ss0lHDs2kANKq2xYwTKCCImSPOO43wunTLLJAhTTMRqBgzcAgi+8Tp2ucJK+aBhdPwlokAm+4J8Y0OT4W1QmTqJQEkOdUqF0i/NswJtYdZIGN5txVv37RIDkuLvoVQTrWApI1delj3na/MLdV/8QyuRNmaGg2i23oZg9IEbYvqIUZmJIdSF07gD4TefwmI3EatoEjZqjFzYkkyDY/IXseuHGMU/qI2Ps5xGkcsaNQgkPKrBmCW1AGIgxJ7WvbGe9oOIo9eo4EIxIAU9AAAfsGjAeTzTJIQqG0wxMG0z1FunmcRqmm0EWAHmJtJPW8/Y4hY/wDc1P6Be1BlGk2ZTShp6MuruS50sZCyBO8xZR1U9d1Jp6ahBkQfn2IOG3CDoccoK8k6RJ0FgX0nfUwXSJiAxFsDcSzSVM07DZ9P/GGMTaO82/PrvHZ0i2tgShQ0tLMBbUpBBk8p2B38dxGH1P2jegwKMpAAghf6rNaSJ5Z7bHxjN5nLEGJ1ARzSTboL3HofGPWy5phC34oaP+MkW33jr9MNxUuQjKjTcB43FU6tuZhGpdJYRI03MTO62ESOgmfLITUUgHVJ0m4vqksTJk7H/jvtK2vmtX+0hVUOobFoMfEY5u20Ce0DAyZlnILWW6wDYb9D6/PGMcHq1rb5Evca8R4w2ZpyKaL7sSXVRq3PNf4QXaSqgCWYxhGGaCdxBBJiOb9fTGl4QtFqNWmadM1WACVGc2ll5QLqSBNwAb7i+E9bLBlZQaaskQv4mDFRAfZiJ1doJiLDHXCSk9IhWjkODMnufTx+mLlzbOyRIZQApEzABgTM9T9Y2tjiijlKc67yTeJ7fIRiOXUmoi02AdmGk6iImABq3U9MardgzY8G4lUWgipVpKoFh/DMxFzMkKJMzPmd98e4yK5m3+66+FFvsY847Dua7/r/AKFQI9ebTbz08+fn5xWrc17D0/TBlLg1WNekiIiQbkzGmAZsJ+RuMX8NoUzUmuSEKsS2oAg/Dq5viIJ+GQTvNsWl4AAaUIkAmxjfz+mL8vWTT/MDMAwkLsAY6d/i6gXFzsIUqLaSbDbqA8EE2XciB8hHfBlKnltBLVDqgcoUyxO97gAEb738nSgF5qXGkleh/c/bBOXzLAl1ggW2AJB66WBH9jB6Tgf3PKCTym09jaRfYi3yjviNZFvBtaBuf8fvtgdANafESsujmTqEdQCsES8mD7xhuevg4Dq5ljzLYzuNxaPoB+eBUciR3EYtpYzcVdgMMhVb3ZRSBrMMZub7ExJX/iP+2i11UMknSoBqEGC5sAg8k2AFlEm8WUcPzAplrA6xpmbAGJ26+en5RB5osRBt5iYPXe2MJY03f3GGjLf/AHFZToqFtIBgtEiQTMIpgTBmIHUgSQf7dP34xVUc9ZP72H77YlTXFMYSRI28z8/tg7gnBqmYqrSpLqdth+ZPYdzijIZCpVqCnTUu72CrucfffYT2JTh9HU0Gu4Gtug/4L4HU9T8gDHjc38u4BPst7NU8jQFNSCyx7x43aJIHi+1/7Y3/AFD40oVgqI76qZErJ1Bel51AXJF4I6NjVe0/HhT1LqghGaJiw89J2x8azGbbMuWjXCoo1X1GQByiCQQvkqdiCFnlzZVOXw4r0r9mlaUJi71mkmSYgdJOkWG3QW7DFoVjZgQjtYSTGmxIAI2uJPY7kYNzFN1qGmwUECYBDSZkBTNzJ79DvgOu7l9RdrswLbkX8b7k2N+kbkjK1tx2MhxS9lUauKTVCqQ2lzTjWoJECPiJJ/q27RiFRVoVVqLqAJmJPwB2m8Q6sq2IJEzJvGBs1xZlDoqDUQVl1BZRJJUGBYwCOoI6AkYB/jahVFYEgOdwOpncz1Zt53w4qWmmxl/EqqapGrTUWQNhNoYknYgsCLQQN8DZZtalSCSDZfk2qL+AdunacSqZSQxBblibA8olSxsDExPUecCK7K+leWbEHoDIjyIP3xSj6aXIuQqtTUtaywL9T6zYTffD3h3Dv4owoVaNPpE2F4AsCZsZ3nfGar0OaGe4JFhIA7yInD6jxvSxo0lWCNIldzBF5sOn064wyqVLTz73EQ9p+D1KJpVqZAUlkKwBcKCWI1EGdZG5gixsMZ6nngKxZkDcpGk7Ex1AHz9QMbT/AFEzShMoksai0yagOnSCQmxHcq0ybdhj59n2hzEQO1/v1x1YIuUUpeOxrIIqU4aTuLx9/ti+i0uOZAAtpJ0nb5yfzk4BWpqW/QHr9PliIqHaTa252xtpMwxviKrEssRbcwYHbtviPDKJYsYkBW6C5jYT1tNr2jrOI5bMVKepVbRqBU+RM6bCdwBi2vSIiSjQFNt7wfxgHre0ScCdbAGcG0JUVq4JozzFQSL9tJHeLSROx2J/FVQVai02FWmEEMuloGm5BghSCpJiJWcZxszyxf1sLfTyf2MeJWNOQp63aIMH7xbx94wpQt2BbnXVKhKtqIaAQLFRPMPWxuOpxA1UXSSoaARp9ZM9z5mcX6fejUBqaWLLDFthLTF5JmJ3xVQzPKRpEEaTIO0g9NzKzfuR2xUWAAxYGIP2/vjsaPJ6RTWa2VmPx5fWwnoW9w0kbbnHuOpL37YBPFuPK9GjTVKY93q/8ASb6ACWgWGpheNjc4ztWqy3GuSdWs33gkgRY7GZn64jnqtEORSNRl6M0TJ726TFt4kadsQOfYi7NY7T+ziZartiIZivqF7sCTJmSDe4JP8AfeScVJUAkFR//J8C33wZQq0yCHWTFrxc7Em5MdhGCV9ni9JqlKWCRO1ySqgATO7C197Yh5Ev6tgFhzZ06AFgkG4kixFidt7x1g9BiVCnqHUn7fTFmXyoAOtmUQLAfFfb06/LBQrU0AKEzeQRt8zhSn4AHFIYihxfXy53BJnxefT5xbFCiPXEJ2gCqFBnOhQJ3JJAAG0melxjw5Uh3UkErNxsYMSPz9MU+8MRJ3J+f7GCg8qNtzbrMLcmLg/nPzT2GRZJg3I/TBORybOyqilmYhVAEkk9BHXEjWaqZYyfuZPYbmTOPt/+mvsAMpTWvXX/AOYYEgH/AOmp6f8AnG56SR3mIRlN0ML/ANPvYRchT95Uhsw45juEH9Cn8z19AMM/aX2mpZek5c/hOmOpiwEeY/c4O4xnhTTVMQTPaArEz9Pyx8Z9svaJqze7Rw1O7E6SCFkE6gJOlTfbpawwupzODWLHx3LjHa2AZn2gq5pmLbtFMKGsQ2onsNKgG5iNUbWBPBOG6EIISskmSAQyi0sCR8N/B+dsIkrGk/KFaqNKgCHXQF6G4Orc+pt0wbwr2hUEroaGYE6SO0ERpgzHjHl5ccpRejgT3DfaBlshI0wIKgKIB2VVWVPQ36T0xms3lGMHTAYmx3HUEztY77GLE9GnFcyKjELsqzIM76QSe1yF/I4BqZ0hgVY2iw6BQOaDttMeAOxxt08XGCohkDlVAWU5TbVtLXGxvuDjxKPvCEQQxIAEeBeZjvb5+l3D8xSNqmqOYgi0HzHSwjYDuMQp09NUMDMNMgzae4mZmPz6HGrlLf5EhWbd4IqXKhgBJUkkgy0DxIBiPzR5ihqYaepiDA2j1741XG2UKTJOreBBBAMA/M9fEbYWZWnoqrFMVGkL7sjUGMAEmC3eIXv8sTiyOtXcuhS+ZUkaEjoTMgnxIsPGNRwvKUhTV2YnU17AaRTi+mbyLf8AsTjPZnhLLz2QFqvKbEaYtGkd4sNxFsX5NgwIZyrAEEadQsSYU7rMLfy1wDjScVNLSxxW5X7W5hq1X3krpYtGk+bA9zEX84QR37YbZxSzBbALYep62+uIDILTMsw1RsDqBnoYO1j0/TG+KSjFJjlyQehCkgHSP8djMXG//QSMAdpGDkDB1kkK4sxPQ8s7+IvuMD5nLlCVO6uyn/1sdjH3xpEksydIsCIkD7yY9Nz174YZKkSxjTAEaSbHV0AIiSR0mdr7FZlM0FN5jr8vXx0xemaU3Yd4Nu221/8AOInFtsCypwosNaggWMEqAJBYxcEDoo036YCWrYztHQAXja/qTt/i2hmQhmJW0rNo1AxAixi46+uJ5urQOYlNS0pBg82kECRBIJg23E40XzETyFHVTIZlRVINp1MSZvpBsN/UecTo0Gh0pyY1EwDLDsYuVtMEb32tgWmyqrKfxRzA8vXdT26HBeX4gtM1CKmpvAIkbHSZtYncYykpW6GuSS1qYABZZgTCKbx5XHYcHI5NoZq9MMQCQRJBIFpi8d8e4lZ5V3L0GOfKBGAdrETKibRIiY9MVMsD9+MeY7HbZieotxOGlCrVSXpwpERYWO8xtMEi46nrfHY7GOWVIlsnX4+1WfeIGbv/AI2HyjCuo0mdsdjsOEIw2iikXpnGEXPQ/MGf8+uLKdZTGoTFoM7R4Ix2Ow3FFG39m/ZGhmKcupUESXVyHUXuF0spHrBwv9o/ZA5RVqU6oqU2A6FWUMDp1DY6heQfUDHY7HHre3zLo33+knsEoRc9XAZjeiu4UC3vD/ynbtE7xH0vMZ3Tvbr8hjsdjpzSeLEnHvQRVs+c/wCofteBRUBbF3psp2IAKm49e3UeRj5T/FFwVIBH4Z3X0beItBteYnHY7HBg9cXOXN/wypBHCKlNaq+8JA6R/V026Sf0ti/ivD3y1cKkCZNM2PKSy3keIg2x2Ow2/wDcS7NO/tX+TMCy2dg8yhkNoBKgtIN4vpHYeD0xqPZPOZKoTlatKp/NqchBABkwgOm4YXAO0mSBAI7HY7FUeAoE9t+FLSzBWkIuXCqAoCmw03ieXxt1EHC2hxl8tVlXMgEEixkrB2PxAmxBBtMibdjsDfqoiyGazpqGNRCO4JJt2uQN43647MulNaZCli4diWOxFRkBA6A+6NjPrjsdjnUUUDZ7iYZRyjVAExJkSSSfnEeBvirhT0xWV2WQoZu8lQWANr7eMdjsaaEotIa5BTnOYNE369/+hHbHtet7xjEixPczcmSfQ/bHuOxppS3DuV8NpF6iLMCfOxsdvGPeIZWDUKmym8bbuJvBvpnbrjsdh/3DrYBDEiPn9Af0nHrEGe58Y7HY2IOqNBt2F/viWWKav5haCLFd5kXubiJMemPMdhJWgK9ciIsNvWf2McEvB+fygxjsdinzQFDN88djsdixn//Z"/>
          <p:cNvSpPr>
            <a:spLocks noChangeAspect="1" noChangeArrowheads="1"/>
          </p:cNvSpPr>
          <p:nvPr/>
        </p:nvSpPr>
        <p:spPr bwMode="auto">
          <a:xfrm>
            <a:off x="63500" y="-841375"/>
            <a:ext cx="2619375" cy="17430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044" name="AutoShape 4" descr="data:image/jpeg;base64,/9j/4AAQSkZJRgABAQAAAQABAAD/2wCEAAkGBhMSERUUExMTFRUWGBgaGRgXGRoaGxcaHRkYHRcgFxcYHiYfGhkjGxgYIC8gIygpLCwsGx4xNTAqNScrLCkBCQoKDgwOGg8PGiwkHyQsLCwsLCwsLC8sLCwsLCwsLCwsLCwsLCwsLCwsLCwsLCksKiwsLCwsLCwsLCwsLCwsLP/AABEIALcBEwMBIgACEQEDEQH/xAAcAAACAgMBAQAAAAAAAAAAAAAEBQADAQIGBwj/xAA/EAACAQMDBAECBAMGAwcFAAABAhEDEiEABDEFEyJBMlFhBiNCcRSBkRUzUqGxwSRi0RZDcoKSouElU7Lw8f/EABgBAAMBAQAAAAAAAAAAAAAAAAABAgME/8QALBEAAgIBBAEBCAIDAQAAAAAAAAECESEDEjFBUfAEEyIyYXGh0YGRQuHxsf/aAAwDAQACEQMRAD8A9x1NTU0ATU1NTQBNTU1NAE1NTU0ATU1NTQBNTU1NAE1NTU0ATU1NTQBNTU1NAE1NTU0ATU1NTQBNTU1NAE1NTU0ATU1NTQBNTU1NAE1NTU0ATU1NTQBNTU1NACRPxdty0EuoIBDFTGRxiSD+41Z/2o2/+NuY+D/9ONebLvDIUrb+4Az+w4J0QtfgZB5j7fac/wD91WDPcz0JPxRtz+phico4/wBtbt+IqA/Wc5EK0n/LXnq1h9fcTGZ+mD99XU3+nH2kH+hHOikG5ndj8SUD+pv/AENj98a2X8QUD/3n/tYf6jXD06n3GOSMweMjmf8A9jVi1z9R/KfU6KQ9zO0H4gof45/8rY/fGsnr9H/Efv4tj98c64p6o+sD7HIj7Hj/AOdZNUfXn6nA/r/XRgW5nZjr9HPmce7Wj95jj762frtET5ExPCsf9BrimrgZkA+uASZgx/rqt6+eTwCTGB9/3+3Olgds7YfiOh6qT+yt/njGst+IaA5qf+1v+mvO9z1Z1nCeKM1pMwJhSSuApaBB4kH76UP1Z3uViai01BZUVRTINjfmA4ENkMZmMfXXLL2hf4oqmetL+IaJUNc0ESDY8HJHIH21P+0ND25GY8lYT+xI4++vINw7gKKagFuRYIBJtIDfpcEMSCBJ+oIJrbq9dSUSqQRywmpMrIYxikQoLG2ImSDkaiPtLfK/I6Z7P/btD/7q61/t+hJHdXAn3H7AxBP2GdeZdK6470biUdgpggMqnkgFfZOQGAAbmBnTGlvSw+UGJtLKSOYBZcTzgZxrohqxlhMm2d9/btDP5qiPrif/AAz8hnkSNbDrVCY71L/1r/11wyPIwccGDPH1k/v/AFGsVKn1Yf8Amz/kAcR/trXHkW5ndDrNA8VqX0+S/wDXWE61QP8A3tP0MsACTxBOCf21wQ3Kn9WY4kT/AEOsNuxxJyM+8ZxGcev56Vods9E/tCln8yniJ8hieJz71qvU6JJAq0yRzDrj6TnGvPHrgcg5MgBYkRznMff760bcLHs/uokfXn3pWgs9J/jqcE3qQBJIIMD+Wsbff03AZWBBwPU/yOfWvMxu5MwoGIJE/wCUf7/TWKm9UEyEOYyJ/wCkmB/LOiws9UDDWDUH1GOftrymnvfShBAmDxz9fWtjuyDwgyM/X+eDP76LDceqXj6jWQ4+o15ad4TJKyAM4JgY5ngZH+msfxcH4gH9sZyM+sYj76YWepzqTry49TZRkciBEH3P7gc4n/Ma2bqYBUxJ4WCZ+mJkj/fOgNx6hqa8nq/iRVuFOpBgsSLysAqCxsPkvlEjJYe40F1f8TOaSujVvOAXUs4HtVE/JW5u48TPBGsXr6adWOz17bb6nUnt1Ee3BtYNHvMHGNX6+fOj7su4KDc4KlmW0MpQPbBpGCsEgXEwYAEsJ6nZ/i1nZVao9N2E2M9WSx4CmRdnkhYBxOs17TG6kDwetamvKKv4gAJBbcSMH8wjIwcE6mt/eQ8odPwJTuhkA0xHj8gTOCFZRGZP8sY0y6TsDXUtTqIUViGkGAfYkEZEqZGP665AbjEBRaI8sRaQYAPN0qSQOMR8tE7LfPSdipBckESJBgTBUiFgwwtZp9g41yPUmUox5Z156cFKg18zkBRggcyTkQVIwQfr9KNxsmpEg3uImKa//kPrgn6Z1zG737tmEJxkYnIyy8Njn9vWt6PV66QwuwVg8rBJgRBkGeI/mAdStXU8jah0hym+UFoV4kra6eQP7ggT9/21lurkKEt9RJBPEYFQi0kCJAk6XbzqD1SLxDL4kJ8WW8mSwmGjDT9ca0G7KtCgE+yWe2RyAvJj/wCeNV719kuPSHj9XJCkIowSCTlsRjEsxJxxwMxrVOp3R4ADBwIMcT7x9SdJkrs1zLTBAJm5gk4iLnW4ANgSTA41H3BCuAVJI85LISZIEMSVEGcETPPAhPW8FbGOBu25ss5yQS30EWoZH0EydD7vf9sqSMrMMpYTKsAsK0FoJbIxHvjSTdbm4zLFRCgE3QfYtBGI+86M29iN+ZcpYmxXDZtzAIAmRPPErnWcpyfItqMVN2YkJbcrWuKlRn8gYvZsN8jkjAOIIjVRqkPc1oPAQGCBAUXfpgGSFgBZ95Ao3hpOzse4GJmGWYXyBIgSfUDMGCCONEbe1lRlRGJuCErwozCySTmeckk8az4WBfYo3O7JBaneXEC7AFO0EMVFPNiqCWMEiRIAzqwbkinTYCwhCGGbvGPGmy4Kkm60AEmBydYO8VmWxUkkQAoAktzIHk1wyREwNb+RQQCRUEgABScgABfpgRIJESZjR/AI3Ss6OwMIwJUXBRUZrmuwTjiIIBMsbjo9vxNSVRDkgL5dvk2iCAwEngiTgsZ9xrn931C1X8S0g/Mn5eIuYnlvpHPMjSqiSR7LYGQbScxAzn1HuMa1jGsrAPwjodx+IK1eT3QFYxYMrEiLQMk8AyYGZOiNh1kAEGZkfEkzJ58eAAM/5aTbNz3CuL7oypvLgZBpnyMGfXo550BRTDEm7t5YiWEsBZ6+TsZgwTBxp7bfOQro7Wl1NQBn6QXYm6cnEkg45PHGBrXqW8I/u/iDLFZtORi4ic3Dj7YA0JstsUpKCUBgXGViWAICeOZ+MDAzJ962KOfSLME+iT8SDJgycQPREay94+Gx7Srb9aeSoUfcTcoH6fJQTIIAJwZ5PB0zp9QUqWKov1fkKf1KBaSVjnljA/bSXb7tfG7N5BC5GQSVyuQqkmeTyPqdMDuSrLE8HyDW8HCyIsEm4RKyMg51Cco/KCjY1O4AVltQXRLFgFcZHhDYMQJ9/aNZlQFIIwuYY2KJPLR4wBmTg+9J06qoaAajTbDDMY5JVgGNkKQAPrzzY6KyEKZBAPyEkEwAgsJUklckHDRE51S1prlj25oaUNyLYZVyMSZBWQQR/sRzE+9C09wJFpePqYmBkD6SMyD9udaVHCgFme7khTKqcG1mAE/TxIxPsHWBupv7bOFt8THMD0jOQVkwXMGQB6zUvaXH5SWl2GJfaxteCACcgcLI9XD3I+330O1cZF9sezzxJ+UQJnSI7qrN9M3vgx3H+JJtLJAhljIUC6+MxOjT1UnxajTe21vMXFkHBMEFnEciDggzq/fTX1FS6Gf8aB+qRMnBI4OCoyfrAP2++lz9Vcj5AG3yWwio6kNyBYJX/CpEkmBKjQ9PddwXIhVla11Q/wB09pHgGwVMNAObj750Mz1ALwrLDEgqsNcqqGKx5GCQYJAGJyCdTOTmCQBud24N6GoFd0MuZU2kwopwZUG6AxbjMgas2rO9R7r2WQMPYbQoC8i0OWAhiqgW/cA53O4ZYLBQXLF2FwEQL7FuMXDy8vd3qNCUkhxVSqS6MSyOSljTEqMhhDZ94JwCBp8p0XXgbVqvbHZQFIZ2V3qUgQxUsxesn5dQg9v1CkKJ+pGw6nUrsEcyPEi9lswVyKhkscNwS5k5JiOVc1WZbXbIfM8LKzIMwqiLZGI+wOm2025h/EMxAi4kowjOWJyZMZ5yIxrOWlSvsmmdBuqALktTpFjyVpdwE+4e8XD7wNTXPPQWf7tB9jEj95DZ/n/TjU1anPyMcdO6OqgvG2/MYWBGuCqASxpuUgm4hgSPiQJ+ozdO73xo0QxLEFabuQoi0wgMqRKsxEAMCsxrSj1FKjMUV2EBu46kgwGLh27jFjDLBqCRPAxFtLq61BF1Qpcf7sxClVJJVgBdMi4EQIMTjWDc07G6LNj09EamlVVFfEhWIQEs0KKaIvkQEJLn6YbjVW7pLSUvTDOAFgKjRTUpM1Ki8nyACibRGRxo7+Ma3BaBgeSeJtDXLgkgceTD2ONZWsz1Gip5kES7gmoP0gKCV8s3YYGDjGharXI7wJ6G5DK4LSQDdxcYPkLVkmCQs8+s60o75FZMU0UAMMG4t7KljzIA+2ZidM0zArpTqFee2goduOFDJxTXy+IZrrcLmaWpubu3QL4uBm4EFRZYSSGJB8hnyDAAW5194rC0gWrvWdgF7jtOGDfEEiA1wICzmB5Y9zqypt8MRUDTAAJMI3lNrACT5DBHAiZzoSr150YAXKgIVQFEXkiVemR4lUhrfG4xJMaJG/WoqF1pU7lBYqWUkssoqQrQfgpAjMfvqsrorfmzWjvQrcGkPBUOQMg2Zt5iW5/bWH2xqAKag82BVGuIdQB87WmPQK5kHVu7rUzTOKdQTy9RrmMkjuIbbeCYj02tKu/C/wB2sYtCqRaIMgJ21AMXNMSeeJ0k7yiOXkup7QAArUDn6xKN8gksz8Rg25PEgE63dkqEiWXgEDipzaBiQwOVKkwVE86U1d2FqmXkKJYgWAtED4xiMEEnIH7CymXqoapRismCTBMNaxVASYEFT7ziTqtr5YU+BlvN0TLQIf5L+lvsRIhYugCIJjk6HoVzAC+iEhLR7EQsEgBWb3PvjWtegUVDdBqUgyuGm61nByByLPjP1PsaupdPY2XMALboWDbkBRb+hoMmPpE41OEg2SbFPWqIZSwJDAlyAZuUjJWWwcBoj6/bSyjvXxHkVAYjJkKbpmMDEE/f766VqBUFg/8AiuIFtsAsuFB/LaGWcj7HGsN0xoErt6TMti3ui1QYMCFkiZIxacxHoarUSWQ21yEVVA3O5ZiVJqVwHcx4Cs96k1D4mLQLgcX4jOjh1Sxbw1WpbjxJRmZoEmApep6nhh6IA0q2+7cBWqE3ZPwsZFAdckQQSAfG0giMydX0ajATcc2lVFxd6hC3mRF2JX64gk655rcy19Aqs9T4lUUhpKOEAYf+NiWLHBLDHIIwdaPRBJDJ8OVNScg3ZW0B7YUQLScksQRoJ966nyZZUCYAn68AEmJMgfQZ9aM2W6LAwtSBKmQRLAjliIcEwfXv2RpbKygaAuqbRXW7th3kZU4AJJMkAoOb5VpxwRrXZ1e2jl0Yqr2ksJLgm3hLoxJgH/CZ41buTczgICJUi6VCjMmmAQVjxIGQeRk60r7e6f7xSRHiG8RlR8fgCSfuDnONUmkqfBNUNNw8mp3Ah7ayzECXCkZpjAyi3Ay1xIx61VstwacCm9148VkhQgJESco7EMG9AAAZOBjUqVEdWlIanTUGMVCKrI3FryKTQY8i3760SubKCIgV6iKSbbiqObqVwX4jtk1GbmKiqcKNJQbTC7CV2bVJpgF4JAY8Q3D1lqDxGePSqPvot9ocEvTVHC+TMULCAp8bTkAsAftMcjWm7qUlQ2ECYAqMhv8A+WYUEP5RMYkyR4kjbTe0Q1Nigd2lrmqMIJ4tCC53Ab2TlscEjBycsomUi3f9JvUBVWg/B7jPaYAmmWbzFRfFltUr+86A/syqhV7lqoQxLU1YpwCZBANPJ4ZfUzM6uqyKaAFEhYWyoWtwVQFEcpJBMmXzcA0rGs027QVg7FzgswIJFtxZjw/ri0xbI51SlKKpZ9eRJ5ooq3UwGCggwfFlMHJIwMA8TnGPoDSe7Uhu8QCQLqlSAYIDEVDhgpZB20IMMJGmlHqFVSHvRg57YencRVDLDgkEmACLlEFDGBg6Ip31tu5Vu2F3Fy9wsyMWVqTAPBuKuqMCVgWmT71adfMaSiqyc9WUgrDFx+YFMSsYM+eR6zEm4CeNLtumSrGAWAkkrDEr84yot8ffynTWntnWVqBlJL+LAyYUFSQwcVMjHIhsHIIq3fTSEYs1PykMczFg8gDN5AcrCg2wfRnWsZdCSfJiglpaS0DLAiWSSCSRgiquUI5UzjjWrMEpCxWNMHGQL2xbABnJjByBz92lXppFOa19jJRYkEdzze4gKcGXBLM/xJE5JBTVa5EWLTpgAxEVKq4Ia52U2gxPjbIPGrjkeoq5AG3zk5emD7EEZH2BwdTRdLp+4gFUq2nIh1UEHMhSQYMyD7Gfepp7V5J2S+v5DaPUVqG1Vp1LUcJTZFZRc0VFlVDKgWfiWjP2GqdxtalQC1WywVXa5rQIBJPFkAGIJNv310S7WjWQqCfFPFg5LA+QViFVGE8EuCpDC2BErD0mHW5FuBJFJXEPMgsr1TNOfIMrqG9/bWEZoqUWLNpXsLKKVpvCjDIJA8vM5KlYb1APC+2CsxphqgZbyIAF8ALIACsYc5a0EGFyuZ1nbdh3YVaFRLDHbuNVKZkBSoUiolS4qIu/UTwIOa1LsFUoq9MSyLcVUPBCgi5oqKQZkE4MRzpyp9EbcWV0TAD2VIWVOWdMMhUfD5zJKnJvY+o0wpdLqvdbQYAfLt5VgfkaYmGQ2zcCYPAnS3Z7V3M1iyLSe4CQS8GXABAKlWVZYg4af0zpvur2BK3EkiAsrNr+Rm4FzKwAoIIHM6mVXRSSrJVW6KVq3PVCnCk3MHXxA5clSZCSRMQeCdB7zoauTFRaagC5XZmEgMJBleGJuEkZMDGav7Q7hW8hbQCKYb8v2WLKVgTAWJJkRGsUep+S2SQAfYu+WGyI5x4qP24061I5sGkaHplO4XVUzKXFVKqGkjtgYE8hlH+LgaKqbYL4GszMeKdOmKbD9IYLcwBYA8Ff1H1o5OrCfJmWLWCM1pU/4QcEE8RkxwJjVW5pgk39how6G4dsNFqlU5kuSPcTgzOlvk+RqPkWUOnUe7TIqrUpytimA1ogqzKrGTceTAMZxnTh1WXKsylmUyBLBjAYi4wXEEgDEtPkdVdtGUG0MB8BTuaz2ogtaYgjgCDhZzrWlSbIV1PCMGUqFaTA7WTMN8xJi6ccVub5ZpwmXrWrSjs1MI1EABXYxZWaR5C1iXuyT6Yz61uFwsSRHxAZiwJx5EfEfWYgfTQ7bOoaa3GeVAQWDBbM1I+gOOZkT71sIDXKwPjjIwAxiQIEWqRIjkZONJu2CkaLvP8AiAAhuAIQAeIIuJZnGAckLER5+8aroGtUeGWpEsJUfQZBb9lHEzPHEMNhWh+bfVw/fxUkCDMghY+vB0XS3EMhm2CSpZiLVJaSTED4nniJxA0bn0icyYs2vSWqoSyKrqsEOsvwrAXQLQoC+cE4I+2gKvTKpaFtbwS4hpY8wUAtkieYAzyTKjqqe+vQCLCzMsk/EoWUshIyFYWkmDMETMitnBpt25XxIW9QxYXSb1IYKviB+qLueTotorYjh3qAoSSRY0MoNzFCwkqVWBUXzOZkE+wNF0GFyoLrWZgYIFxkKwAMkVGKhYiMg613SsrAvaz3uylDKtmFV7cgDEj7Lq16sEw5Hci261QJF4DCBc8H17Mzxre7IRbRrl6ZqFFQuJENdIuIub601P5eJk3KPidVtvX8igiBFuBaTcFnggFypBMHgRqivugVDkwGYsrwWLFSoACqCCQcWgADPE6c/hhENVxUWUNBnqdxpJp06lKs8rmJFNfGcAmIIjT2pvgbzgGRrqbF1pVKcAPTUspJpybFwwHzwQ2FZliSBqvZdVWpXq1Gek14BYDyBdiDaihvNV7YIE4Vaa6U7j8QQVcIGYwGn8sqwAKlFpwoAM4gxmAvOg26qK9VSEVMfm5kvBEHInuiSA4g5WeJKjpunfBkmdTtadNvFJUw5AmS6szNmosfIEH1EDMaqcU1tdXxJBJWzA4MIMhcmOPKCcaxQp2z5yPJqc5CBgZBDQCAbSHgwRPtpzt6VNqikQreIlny3pvPE59kHkAmM6wazSZptbwiyjQLFWuQEsUARaaeLBrPkArCfHywxge51XtKTgks4M2XAZFPDQREAn5fEEsBPJ1nbgoVqUTy6EtaGMo4I4YQgYZLATLat6ZUUFmSUmGhKgYKsk2j26E2rxPEA6HhFKCN13jJTQLJuDsUYIbiXZfam2p2wPL6QJEabipRVypvgVGVmpySCSRcpqZEPOCWUinNwD6HGyZqqvFOpuKYBWm1VV8UYzWthWYSIj5FxMMDOgv7MqI+alBWm2oP4ihHiWNgAqFmAYUwVgeRBPxGiUHJUN3dGvU6NwUG2lLVPIkEWdyBFxCyTcVUeQMA+xquz43UhYyvUVWdS6KQQhZR8VIKCZzmYU6YiioNMi8QBWBpVUYAhSpVV8wpZu2CUywY4xitxczVBTRmzBFR2liFAB8fIwyqRaSQIj65J9IlRt4Iu7VqbXOpBoqDkGCsO4RskXEBAq8qojAGhOn0Eq1US0KLjaaiAkXEGLVk1PEKQuYu50Y20aq4VwwYFmVVKHuqVm8p4mmqiFFWpCKsGARBFquURgHPnMssKthjFM4JQqSvxk3cKDGtKfLLkre6Qqr7RCxLhg05FUKXH0DEwcCMRgQNTRCU5GKdQgeIikCIXxABjgAQP21NXuZBRtuoNSSmqxlgWAYL3EkDIJj2uXPAOIjW266tURHFRqlIQxFOaZyWUKQCAHdkyCogjOY0PV6mxQRTx4qMALT8XVlcqShaI/vAeeBwa6u2oq61L5WDIV7yWAHlLCSoSQbpaYkKNUor/JE2zan1xA8t3CrUwoeUVqkXBclbrhJ8yTiORETqfUaQBoljUWQzoArWx4qVKAgNwPiJuk5OtN3TC0CUBajKdxUIpOEIECzyDqTYb8AkTAB0J0zqzotq3IpIJBb4vwxQTcJgAZz74Gr2qtyX5JcuhzR6mQxZrycsQWQPC4ZKgVfmMKZHAIwdbN1U3QbOCT5WL68nbJCkn4+29DSwIKi4gAA/IYBZsAsAScsSTBIAPJIOrDt17oZb1BIIUAQGwB+aQAFVgyQVHPOZMbIvIrC66rVIC0iCpYkhoatUgFUcuYFpphpA4E6UU6PdAuBJ8iRNS0gj8shpMZHx5k/Y6ZJvylCoaVOLaeG+I5W+0qSGAJEDg+MtiGA2m4KqFBa0ZYiBKk8jHk0MZhZgnnOtIp0N0Me0ite0zMnCjyBhgCcgke5n7+9FdO6mwVb7FZQTehaVcj9AzLEOoOLfGSTjQqKCEw6rFjENkloK4B8Zg5j9A/fVVfbKEuZbCwFiG0QAwAAaQxU+JZiIKljmMZ7bwx5Q83D03HgzDKi5nZlnkC0AyJ8SB9DEDWKTVGUTSqELcPJQlvAJHc8gGUEjI5zOlHTaxQ4e5SfRS0QASDAJgGZGIAB4Ik8blD59u4AqFqNaSAMBadskgDMESbvJlkHUbduAabC6SkiYycSgdRcSIBVcQCJtkjJzrFSo4FxaabYUGwgXWqirI+REkASMTODrWoz2XiYbC/mCSYPHmQuV+P8AhmCYOhNzEtc0OnkAHKwwBJZFCC0GTyRkRmQdSs8kUkxiyuHDKq3CQ9NfywAR4rM5kj9I5IAnnV9IvVQNTUl1Hh27A8l82qwCtUGDBBJJUZ0sr7tQitCFjyKQNvgBJUVH+OSoMC4giB7O6fZbU7TVaV6OlOwAlGbliQVQEKLAwKwSwmSDoXOTaKzSLN71GzBVKaqiD8pKZFKz9B8vKAIvLwrsRbiSqrfiqk9v5LLTUpFncLU0DMIc/FvOAbcNBIgkgMAsIhDA80ySwYlcmmCQSI58VJCwBM6WorpuBTvdZIOHJCqfupuuLQLcSTiOdaJrOAk2uBT1LqJqjuo7OFJViB4i6DTu5KglSvkZwutaW5Fl4tY2hUQs7FT+s1JwEHAj5XCOGI6TFQOwXJQMZcgVTlVckMbS3xLMckCTAyHV/D1Ioq8QsXMgpinJsNQEQCqGC0/E5GCdVHVjxRNvkQ0N+oayw0oETTiBAVZe4Gpb4gnzMf1Gnf4cHlucR/wHUIZWnPaSfpx/Q4PGue2vS6z1GFOm7BGKMQb1SBEXE4kybmgZH8uj/Cuwdam4FZXUvst3SN0Emq9MWqDMNVdRMTBBGdb2lLki22K1oIAzXCnIIYo8QCZa0MYkwFweSeI0V2zVEoh7hGT4GZIiapKm6Y5JJAkzorZdP7ZV0qSVAF3aUzxILg3FswTyGI9SNE16pUAlkZVDNIlSqyR4ZhYgk++PYGube3xkuMHWRdtepkOAthvWIgTdcVa1oyGWAeYE6gpqfFF8YKopAQMQCxEiDYJkgEEY1pvdqrInbFjxg3PJW4klVJ8sA+TjODcBqjpu7IuVhYUDFbYYhf1EEsZj6KJx6jVbU8ofdMYJ1AKRMvYaTEBoDmTP7QLiDwbefrbWopCWCopIDAEJ2ibZAU3BhLQSpDYURMSVeyqgUgBEEgllALgioDDJkxaxiIDRheTqym8Alo7kZAQoQM3C4yxPJlieOeAZ2+C45sa0uquREpUgqGJVLalpMHuDxZlJMEz6xmdZp7Wq5UorCx7qTAXKSSfBmWWptIpkMwtYgBiLQdLdoltJrxAIBKqFgEM4pkZJUmOCZ+PEjWi7hadQfGTaGexXpg2/K4sLwB6mMRiBppU8FPhDjpfS2sUVYV4ZwzyGLSobu2EimLgGJYyLjIwDoxN5TKU6jrUZqoaYZQ5pBxTVu7TVALyWNoPlZEywOlx63SvZWoOwSVLVapVysKj91E/Kpq8qArAhjbLGNF0eoVatValSigAIsAZbEQH4UrAZWIlRKsbmJUgHUOGW2KNK6YNv986hNuAhLEGsVtAqVWBCA9uFspraJBJuvmbRoXfbeCyhyyrgsptVjcoYqSYYM5FpwxJ5jxOnT5NRbgmRKQWJcyWW0rJRSagIOMxHsap3lYU07akVGkXMWZVPj4pTliHzd+YInAVaeW00rdGcn5At7uVFRgSMH/nP+duf31nTCnvAAAxeY/wt/sc/v7+/Opqq+hNC2jvArG8KlQFPF7RaoIuxdBJHpwPfJ1VX6iHYWNTHiQAfBUCsQLTySyyeZH9BoJOmBXH3Y+JgkBRdIB5j2fQ+p4m42xlbbQzC6DEjjn3GI4/rnW6hG7FWAnYOqiarIKdRm+QkkEmGFucgexjEar6e6NcTNyqIWSGPkJtlSVYKW4MSRGdWt06EJt+Ja5SZDAqJKFAYKyJ4+IMYI0R0lrF3C/3ZVabBiZYN3KSAsoODDvJ44gLptYbQqA3UWqGVioUOqf4lEFTEAibrLs5uIPOugfaNFBrmfvlgrU2AWkBbUoKyEeDWOHKyAQygeSmUK0YbuKzueCzksQiWhmAJUMVELYcYn9nPQoqgCo4NIbqhRZGtsCVKFSlRuJMgoUOSTbyuRkpNDjkX92+kCVk2PMyxghzEGAYVGMgAAqPQ0PsaKwtK1q1Z3CU1pusMZaQGXDBmKgtmIYDmQx6VQKGmWDAo1GVi21kqMHUnlHv7iywYE1VHjxqzo1KolSpXqSTQo1EpL22plarAUqKhbVhA1R3lQIIloJy0ksBRjrlalT3bUwQyoRTFQZRnVaauxuPkq1LgGuOAZzJ1ilQelSvZGJIDIwiYuYYYeRpkgBavDFvG4AxXVq7ekyBwu6qWqLAxp7eiFPjTenSS+u8C5oIEkSXMkze9YrbuqxFOj4XVGEsoH/PVuc2ESqyz+K2ooGFI4KsDbvIXt+2ylrainDMiBVWqy3DxEQgBi5RC+EpE261GzqKJKgOMANiLZkqWaD5EGVniTngJISA25oM3ICLXBJJJl2enCrBAwrXAAfUg6lUrKJRqbqqkN20FYAEgi7tkVFGMF0AJwWJyMJQkw5GDXEVCKd1wK1MhQQFtR6iuAoIIwQSRm7k6J2m53FOhTSlvKIC2i2jcQAogk3gq5gDwMSS3ynSbZOKrHL93MFaqAvg8o7QrcAr7ODBzq+siKi3hqILggMtNAzxMnbwtq3Wsxn1H74bemCwGb2gatrU6XbElHutFN1jw/OcKqNDBSIyXAxGS6YprgWmGJKhzkZVYIxbkrZPomfRWUq5qUg4PcAUHLRA9g2KwCkoDByOJORrFKt4sZIgu4ME2gGagYlfK0YuNpzPHEpOqLi6yg7YUhSHlyVYFgosI4hLCE9hQFmbgSZiNCUC91S8zTCriSYJYPANgLEgIxIEAA6Ao71RJFvxBgmo2CGshVbgwZ8QDiTPO9XdQSzhRTtJum0RHBATPkphZJIMzq6l2K7VBVNqYc0w0qim60RaJ9L94LATnGF5Ou86glVGqU6qq7xULEyalW+GuRli0B2U9skAGYxoL+NepbTSl+WIZ1MOhk3S0LLtwnBhYAXGi1K0wFctQUeVNB4sWJLWVrZZhEDlfmJEnGbjTvsgqNSkrgFVUVfzGCmQHOKhFsiDacBgCCsDGhqpcrlHAAwoXKQfR+DAysWmZK+p1X1Gk4gqVC+VpHcASZ8FcgBiDgicC0zBgVFnpvFQMLx+WqgMzkHJAW9QTLL8j+wmNbqHYB39oEB/EOwAuVihZ8kMXUEA+JkcQY/bQndyXDVEC4ZblYNBIIK1AxLZAyhBn66yHb9dLBkxVpIoYmfixWMpiTyMRI0PS2ZWoCIUMFtRRc8jPgqkR5GIlTzzq4tIe7FBybkBO2tBDk3oalREwBcttGoMghVLLC4AAJB0NTsP/AHVVTggdxSrGRyHpqwULESWyPc6yXIABsESVRMEguQsUwoBGMiQR9TBGpWUib8DkDMNMcgEwVYsYgcCedJydk7m8sqNJHWLCwU3MZgwcSCVALkySLcTkGDonZ7AMA5Cw61mKmSGcXgByhEKGCPdgNdHC6uo/huqys6UalSwgMzKQVkm8BagFzwQ1q3GCRIwNUVA6ZZWUMWVSVtIsexwyzep8TN0HA+olbvBadcoI6Zve1LFO4suvbNtOk4ZYJrC03KTbJHkSg8sA6ErUr6hJRaSygFJC7AEKsmmak2055BJMkhQQJErMGJZiTcQzE4gqfG0hRM2kjJ9Y+tmy2ywwqLjkyDgkgKzAglTLH0YnkapN0Ftg1Xbuo8QhpAkIFBtUn09MyLTkG7MrJI0R06mzWOaZOR5AjwCqxMWqCijBIgc+5EMdps1ZXdmDBR4EyIA4XtnIBMkmY50N03dijUuDsG80Ugh7IBc3OwyoA5tGAfpOobcsD7TZomycIzVPOmgUHNIlRMpNNWMNDzjB+mlvU1Q+WSfIMLZA+UBfcZBj1ppsFKkyqLcrXEhApU/IkNnyF3iCog+iBqygocAMRVIJIyT3LQMCYb0cDyJAEeybqdkunSAei0D2E/4cVokXymYYgDyaYWLR9hqaJ/hKawO5TXAMdxhgiRENwQZ/nqavd9GaJMAuXtXVDctTuBFVrmd7GRu2SAbBKXNwTxENoVqFxaqxe1YWVAYMxQlKdPIEeMMCSLUmZYAmbrYi1Ku6V9vTOKe3BXvVkgLSRJEpTCgXVKg8ixZQxaNaVyu4uUrTopSAlqbVFp0l5L+ZLOWeAZ83Ci0eOulqiLsFpV5rKaQisx8SCwHdDKUYBVAEMFH08SDwNancBN3XRI7RqBTSjxcCsniiMS1qksyiZws/TXTfhrpZC96iKtSoO4iVVVraYC0/4iqoSWDKIQMCXqtUNoFuQd621Rnoh6Vi29ylV24SmxEE2V6Aq1UqhSym5jBu8j8dNeAaxYobpdbuMQb0VYdqVtaYMi9qJaCU/UYjjGdGAFKK+Cte/wAD3RebagvaktTBKu1PMZDQYk6D61tqaVKCoR2rBTWpSYG+ZeWbxIa5rSGC+IBtHGrA95CDyCsMMFYsbQJCzgCWKAjyk/XENk8WUdM6mKu6ZqiljXaoT7F7q1kIJBBqWkiOBA4nTVxU/hC35hNRzJBGaG3RSSSMODVrLiCYUBcHAfRtsH31CpYAv8TTV0JgBichipPLewOSTjIHR9T7dDZba6rToq+1pIAFcs4Z1qbkhEC4ZhSQu7gEJUALEwHyxx+VnN7VaIp96uHNO4IlGkVSpWdVDVDUqm5lprcgkAmXheDqzbd3cUizhNrswRPaphFqOuERLjduK+cF3YLliRmTTS2tert6YbcOlNFTtLTQGqTfWqG5K7NTLuxBYpCrE/Ear2opVdwvfqo1X4hUUilSXFq0wSoVACbSsrEG1pnTtRQkrZs/SKt7C50DhlREdlyiJN7geRuYBmK+ZLERq/b9LqKZqM7qJVGLvcWZGBNIn82mVIEjAbyUgjXQb2s1MVWBvglQxtDSaiqtmWsuR2JOFFqxGNK99uJZAKdxIuZWYgm6oUqX2+RJCU2liRn6zrlcpPg1lBLg06tuD22aWQ3KoZ2cEoSqnuEOf0scuM3EzjQqdEZ6Z7iMoBmVUNAIBEVAuA3GJPic6N29eo0CmYU3C51wQCVCr4+TAQcSIkzyBmtXLVVMtUP6SRksQVb7UioBgH/mkTrDc+DK75A22qUoVnYlfiTVhLe44BgqVJUliwHkcmOZL3VNqUFCxZVYNKA3FrlU3g2giAPGFiMnjQ3fp9hXZmax4U0CtPB8FDVGkJ44JESYjInSihuA7KWcBmhSqt4BBcR9ZwQssR8jOrUZSzYWE7qwkNcPkQbbTDEiJAUxUJMWmVAMwDzDUdUCh1AvJtHkLxCvdEAiwCeLiT7Gh6O/LFYlC1sojMSSpMKq/pJBmyZM4gnGx3njDsSIFk+PxkSLxmDPlkZg/TWu1rA19S5eqWBwJJMTa5B+QYzEXKVDCD++YjQu73lgVACqKC6gEFQbVp3oUgMzBGjgk5MQNDNWCmSQQGY3QpJA8Rd9TOPQPrR//Z5u3cSKZByjoRBIEBmFqox8IBBCzLNMjT2xi7ZPZOm7pg1hUkkBiUYWosghiiDykMFGZPudEttwpuAsPECVAnLKLMQeYHGONC0do1NLqlK2XsJZSp+KgIFwWwqmQDif31tUUF/IzaJAKt9B4n0UgyCAJIGTOolzgRZSa1QCFk82EwAVEAkqbJBJ/c5nUWrEXNmGkXAriMBwAxYExAngH6aqFRpy5OQDYwNwIABqLwGBK5PiTkcauNAsyrTUmoWWwiSzTBUiIW0AgXGFa6eMaW2hkUqIj+8IDk3kARxyScACQQMzzBh90jpj3JVUdmhGar2qKj4KWd+4+TLN6TaoNudJNv0arUcLUYolckXE0mJRnSm7xTYXtkhVUEyTggtrtdh1ZqjEK6gnwSXrLVpqpdQxY0/zVbtU28YWZBOsdeTS+HPn16/8Gk1ybVdxU+b16dgiQYIQGXq3VmV+6BUKlUkBlGDJgbCiwWrUqpVIdFqVBWdYyixSqBrnrrMAkKoWIA5OldtM9pVo0mLESC7ou58bQGoFDUQA1PDyFMXozEwALmo0KdQvRCGuqUqiirUaqwZixYkkt2nEtm5gQQy5meVx2rHZTfRjddL2dz7c0+0aiMtN2asNuGf+7FKCRcSy3AkiAAuua6ptam3ayuEDGmCSFhSGB8TUZVui5ZAkTaRBjXV1vxG8Ot1WjFIX1KyEBZhixjxtsUWIBDG4iIjQHUqibqmsun5Rb8zbqtWl5jyAV7ZUIEc0kLFcfTGmlLUi/j4JEydQnNytAtLNYxME2zCi+mOfkboHOgwjKoAdshVJmZwRgogwboCkmJgfXTDbbc01Aso7mqq3NzVFJlY+KsCVMyJhf8WQBIJr0qZvZ9qrhiqtazK/5i3D8um5QWn0kmLjgHXVuyGWI3LQIFRWb0TFzEsMqRkErMA+vcjVdKkzKwOCTmQTJ4yBNpMAzAGDGpu6UTYAFCqQGJa0hoLKyyT+kmRImIHOmG3oSSWWJyPIEmCxYDF8wXMxge860ulZBZt/xHuVUDtGpz5mo6lszlY5+p98+9TQlekwZh2iQrFQccKYH61wAI4/rzqaL+hrb8gfUttTpLTrbsVKlaqPj3INSHqX1Kz2s7KxIRYaWscg22nSPqHU2rBKaIoBytOmsCTiLcs7zAvZmY8cY02/GdO11BNxSlt6bupFt9JGouJzIDUSsmJtJGCCdfwDQtrVN66t2dpTd3ZQCVdgUoduVKir3GDKWBAtJIMQe5GfZd+I6rrVTb06nhtxTox8QGSnTavgYk1zVLNy3uRpJR3wqEuxF0lzAgk5LGYwpBiB9MARrHTCWSpOTcp4yZBBg/cTOl+3W2GyCSLfsJgn/b+uirsb4R0LEFSfIW1iw4ItjwhicksAJAGDBPGiqe0PbVwGCTipEAN3QAWMhsXiD/zD1OgNxRHdaTcqsAoB8myIsHCCZnAAmM408Uf/AE92ZQ8GpTsY/q723c3FSIEW+Uxlec6wfRUVdldDdB9xalF6depdhTaAxuUkJaIa0kEq1oMvgeOg/wAZ1Fqboy5FOnS29OmFDN4LQS2CcKCxJ/dpjTbbbcpQWpRP97TCdypVC/w1IYq03ZgFV2JIAUElXeBONKqZ725sRqdW8pTUsbEuFNUDG5ZI8B5QpPMAnDWLY5KlRY/TGWhQftFKVWo1lO4XtaGBdw5UuQoABEJ4mAp+Wuy2bgGolCqFQlywjwQeQyVYuZEkhTIBMxruOldK/wCGSlV7dhVaVUM7KGqlnNUll8zUW1FiCVJIkKY1RT6b/D0/yF4csAxa5u4fywLWN7qGFI5AtUESSRrjftSyu7J29iw/idQzyoRqL+KSwqQF8mdX8WZZgXBR4+8nQJ3XeBVab02JItQXVCxllYsqhu8wAb2LhhUkDT+luXXtlqQqXs5UGjetd1YIRLLD3hFAMnNpGBrfo34VCrTcGoaxHjUtqI6MBYFVe4pCsA/i9rtmJUaHrRim2qL3SYD/AGFuQwG524Ve4VaHSl5M9qSUutphlBOIA8uHgk7nZ0qm3Rdv3GAh0L1O1cPMAoFMA3BSuGBkr4zcbN5dTq9tGZqdWSiWKSAspUUU1uUFfE3Zj8snKtq6lvaZqqSU7lW1BbablEmB6n5FmgIQB9ARzSnJrcvxwJRXBz4RnYite/kxYWmLZzAa0rAwIKkEnjSrpfTWSqtrM1hBZ1kAUz8oqOOSpjAgQfeum66vgDQajR8lKhlZHKkiW8SwfIg4nnJBnQu3ZaIIDBgFW6+8XEsGLgExberBf3cZzreGo9trsnY7wCBaYwtFWdyppspLFqkOlzVDFSASMwFJJMeOS9/sqtSmiW3LeGvp0QVtXOBAF5LXTcJyCSDGpT3bqbaVMp5wbVZRewJW5mMmRkTNsH441c1NiA4akG8SQVQBUANpLBoYgSbQJAbJmNS200wWku2JU6CFZWZyxBUhSoQMBBIKJm/DQMAwMn2xoUyzXdstJKsGJtN0Neb4tOGgCBLAxyDN/v28UJpkEEpWBU2xiCw8iwm0CQrXEffVG3DoCFZAGIYhV7rngC52e1WkRhpED2Na22viFlursN2m8uUkqwB8DSZu2FZYItRnvPiV8uEke9WKFlXTbsHJ+YpxT8VybWItANrX2kXEgk6WdTLOTUcU2VRi0PcVuOHU32LPjcJmQMngupvcyHDQR45poA2UVQrwF5EzEEYkHUOPaKj2idPo0nYswBYj49r8pLgVcsDNzGFexLXDX28DTSoy0gzqR3WQnzLA1JFNLKhqE1GgpbTJJg8wDGli9RWFMs2MCoFAnESqkFbz5SI5B5nV9LcjzZULMxFwUsQSy9tWS6DeBJZ2JA9CSdTK28msaQWNyqVX7j1z27riKT/lsbQwtVCpZabsssYAbxKnOtOk9PrV/wAwKvas7dIlKrCqmVRqqBrkoKoSKhLYT3cx0eu7KEqrVKdBalRUCXutSmrvRqeH/e1HeoKhYHy451Tut62atQ7pEACIDTZe26CFKWsRSa6/x4CraxNwJycnmvz+vP8AZlJ5Bel0lR/4Zazu1wZlSmqpCim8hAXCrCjy8by7gHiWKVnKtTRYF14Vz+WrFlspvUrgFai2uXS0MbhEARoSlvz3Lq0CpURqdapStV7SrKEV3YWqr9nBBIlSTDRqqp1RnKPTSrXWmrKy1ppUiyQPFWIIqinEtI8i0LpSTk7r/okWVHtUW9mntbmqJVp0hIryy21JdqZcYYBQ0ytgtGFO63dWleosZKbVQ3esRkZnCpcrDxITxgTEPgYi+hvayUzahde2gNRkFQfwzBw3dYElbTPBlmY3AYGl+43VxqVmNQPdTjuWsmIUXMvjTqFRTug3YxAEa6IQd54Gzbd1DUUPJCgK/bUkioxaQaYJuW4SCEgGD9GOhl2tMtaW8ApEEFic1CGJgZMxJgqRH0nTvozMrrcFDl1LEm0lwWokWqqqGBsP6vrkaCQs6Brgagtaw0iASJtEKBN6BsjkrznHQoNIngeU6tMRTqXXUwLa1rNa3ILIASs3XQhz+pGC612e7N2GptHbIYN9QcI7e4MMSMA8MCNLl3LIAwqSq/EI5Xgi0zbFikkHN4AGYjVdHchizVGLeJgGLmWYYIHB8oiAIxBxqfd9sVdjAdcZcL2wBwDEqPQx9OP5axobcoCxMkTmECMoPu0zkT9dTRSJtGf7NSlQpVd7WYEIy0aCR3mLVKlRKhk+CHuAhmhiPqIlb1rrr10VGtFJGZhQp+CKQDcWj5uRy7yxzEcax13fVDVKl3qzUaqWYyT3FQoSw+ZstnEegI0tDgC7xnJXnDiIGBbcAePWJ512LyaPwY6QZWoPsv19OB/o2hBm4zJlv6Yj7R/po3p25UVGKhgGmPqCCrAc/UR/TQNgkmOTgTxM+/t/nquxXhDTqm4cVA3sqHwDLSq4EeSqQeAQOddh00MemqlN6alqzVVLTCU1U9+qt/gxQ0iIEsLgeXUDmKcM1OpgxTUOC0Fi3iQxHxpkEccKCOZ113QAK20q7cHi0yVCgU+/TZ2UCAuK1UFTEJZIhiNYypRt9GkF8TQrrdJO73J29N6irt6NM0l7bt5MFd2qSYpO0li5IlrV446Wv0JBSNNKT0VjyqVKNE17mdja1VwttQyfgTAHBBUaRUKW9G+ruaJRNyzXyQUpI1SEa6m4F1PEDnEAQdNmrOrIB+pXAqSGsXIJ8mDW2rFxghlH1zxa8pOSUWq55/sLVsZ7jqfyGPFQqs4qSqmYXuqS4sCAkxcxaMzodOroLXpNwDJe5fDJCuhORdLLJBAa33pVu0BLN3QgYC35BQoCimrNgSWxcCSf8gUWVcreKk9xWcAEuC4posCEplCfg054ONcj00kH3DqHWlUMoqAotjPRCLZYTJFiAC04FzAGY+PJqpb1kqMjU7jBSBD3hYLBCAwZe2FMEFoGIJ1Xu69QqGaqkgss1KdyQRNisTkkqQl6lcyMk602vUrgjikq4CQ9k3AqKaADyqNa1NwrAG5jbKqDo2LbaX3G2MTv6hplWcKHVCWYVCDdWYRyP0UrrlB8QQZjWN9UNVXpXv44hFVwbR3KYW8yKRa0BTGCgBExoWpTrMCgqIt5e+CjXi8sg/NZ7lJsEqfGAG5BFrdVM3/8QGMkNCm3yNquIIKBKgX9Nwun1qFGq2+vwPkS73NOmzulNwrsmEPd9SlS4sjBlAzlSq8SwIX9qMKl5VFMMpBT4Fj5WuoAVplQTMxySddBv6aspp0iaS1h2yA1MUgRAEq8AOBMFjJ8DMga5lunVKDItVVVzlQlrELFrOxWSt5njFwPEa7NGSlGvx6/2ZttDOjXLDuZaZAJzBMhiEpwZARSARkKeRxduKaXibgwFOQryiH5GEOFWFIxwQOIxSm7YBSAzvcAzKJtDBgnkygSBItJWAXAiNLhWZmKOtQ1AMiohJgNGabiVUXsxgkATIkRq1DwDleEMae3CiXV1YQSSHUliDNtRfFZGM5PA5J1G6cjXWQgsMNUqqwWApXylWYF0gtkxUi086ooVKjBWiASVLMAFBX5YUmY8gHwuMGcA2hUqNVtpoxcm4u4KSITCF4EgVFEDMAYGjMc2awhjcwLf9Nub8qng/FVS1i6eCBosti4zOW+RLCBqrqO0RLKtc1CqsBaBJPkZVziktxU+F9Q8yATGmtShcCCCyii7BmuaLSpURAfLAj15UxMToKvWdQ6G8lRmSVYjykyGIXxJPjMzzq1KmEopcC/byQyL3PFiGSqq01R0HlIaozswYgkkjOIMwCKe/plbnZxM3RYFvVgJpvbhA4UiJz/AJzcVVeAwsttZCotsUKq+yTEKougmAYjOtH3cXRgkKqQ1tos8rGJCkKQWBIJx99D+LoxdoPrVyxpoi3SoUoKhUlVqkP2qajCZkh2a6DjI0129dgl1PdbcVo7hLI6UwHWVRy0VUARWUFjJsVrf16Q/wAZDZRajgiBUNlwEFSXqWkAO0x7yZlda1uoEqUYVnpIQB3aWadqws1bahakQEuAn5PGCCcXpuSr16/oQ2rVadC8vBc5Ys7OwuCsErSomoSSGIUXSQy5BKwdSJggEACALSAYIuW4m5UIIIqHJMggxdoPcqGUqA5AYyFQABwwX4wqoJJkFZjmSojRdwWh5YEeSi0WgkN+gwVAWPICOMAapaayzOxsaa0+4z0waaqajgEuFJLABQLeGN3ygSJmBI+82YcBghEU2MNe4lackjuMVvHaExlwJ4xqihXMfluC6XWkW4LAEALlsZkTbJHEDW7dY7g8nehN5ItAabSXVUdwjKFplYhQTUYACYJGMk7Rd2LlKwvcaoSzNJVUuULTk5LQ6+bloAkhvrivfuqXqrQ5gQMqTAwDzYAxOQc4wCNWdXK1KlMWMAiBQs5DlLkPgwmEHIHoSW51T/E2qEMIACAHzBZuGLZUcSQTjn1rrVumFlLlR8SAWm0zaQJMQTgAsTyOBjjVg3DU0c8BgFIJLX8NAPxABXJ5++ZGd75peJdgUHhEDJiUt4ZRIAb0fvoWm5KhZJn0JgyQIhsWkRqwbsKdLiTe3JHlUog4McVAW9e/9NTWjVoMF1kYMUyRj6FmBOppYJtFnX6AC7VhYCaJRjg3GluK1OSPrb2/QwNLEQyt0yYiQQcmPGBn64+nM411bdLptsvzXtWhW3RvtV5V0oGmtt4JN9xtmASCfujt26oYqujx4TTKXC0zfDOCJCiMGfc8WmnwaSXbEtYKGgGcTMnJP7jBBkawAJzP+v7aNpdNqbiopo0KlshS8PaCWiWIBCKM/wBNGbf8J7p3qIqBgjohYGF8g5R5ORTtQtfiMTkxpuSXLM2n0UbJQATcLm8QME8MWwwgHx5zhozrp+lsy7au9OmGqVE/KcLJJp1nDwrLASztFgf0opx6TH8O16QJQq4IBD0izSVwbZCkOoe4k+MezI0+6Y4o7ZghDMAgAvAQzV7viRLAMCsFgDAj2QMJTW245NNPAdRe8JUfb2mCUSAvmRe1l4uK0yFKzcHdntPI1fud/wBt5BNNu74587wCWvYKouAcGCzD43E2iQN5vXKdxqNQoTc6OwRnWIhDDFag8kloJBgciAzvWWonjSFSnTEdtQ7JYBA7jeIIQEqwFwAMRg64o6XfH5KVFnUNuf7xgPJSQTYL1mQwSSxUMuDGf3k6CO6dF+bCXlhcVPp7jdFpLFWJBIwDgKTqio4NRm85JJIDVGvIAJufl4BBljBz/Mna0j+WShZR3CbRg4wCcBAbX+hKswESNa0ksiwGbfcuKQVKdq0yjPUPba9WEwjAFg73gnBKnJPiNGtuKL0wGRCUCqJg3vIAIEozEkwJBuCA4QSMlgKZCsxWXYMbfOKplrRkMwCxcATdiABpf+IL3pAuqqC1zsJgEBlIUnhFBAtI8WgryYwVTlXGRtNZHrblWCJTeyGtU0RcyteQ4ZHxUDsJsYEkKCQoBOlO0RmVDcrIbouFRSYckpSIBW64EXEAy+JxCvqHcRVcVGsSmqkx43B0aoKcjDMTTJOCbgT7m6h1emii976bLaEUMxqLBDkqWFnIpx6KkwMHVrRcY/DkEx1vdy1JHsqVC5DItqvdKlLUxPnaUaZgkkTBGkO63T3du0tYylFakhqth2XIbC2OCAJDGfHkaUp1K03eVQNBglRaARCiV+QtClh6jGiel7lS5eqzQIdcmVdc3OuXNILIIVlJJkHW0dHYJyOlo1kQijKqz4dipJbxVHJqVFIRfInhrQsCDjRW7oVGVk3FVUEKJSWZ7TkqWClhJdSDkC4sJIJBR+01ZyjbZjSNlwdLhXLPZbV5pqtN/wAxZJKqDM2nTcjzhkkI4QqDdLOsor1gPbIfL3nEiTyy02n9efqNNDAU6dSpaCCXRiGZ3dgQoZO8QCCAV5C+zgYGr6+4VFTtxYWZgi2ISpVRIdJkL4hiwJYHInGloKrUVfK617WJC3guAwZbfKChEcg5JA1pV3ioAj3NcqqwvwQx4LMAbiFMAxcFMZGpUG2kX9w7e70rSclncEgEhSz0qQVlqks0AFw9NCSCSZERnSH8QbY0aqgqabFJyFZWkmwAMLYaCcEj1CkDTdqk7e4NXFLuAXjDK5dg1N0RikWVQwgyQIH6gFvUejmu9RmrOoUIpYoqBWkhQaVxKLaVtUG38wEQTB6opR5CbxSFW7rpILkgpcpBIIlchSMhckj7yRE4FvTavdenRWqs1aiAnJAXNxCKptjMg/aCeQT0CqtNnaXcjwplv0raz0WemeDcMHIXyJGAdPdxuqq0/wA0NTptb+XAVajPRJFz0yFdwjUHIIJe4iflFSk4ukr9fYxRy+82xpUxTqK9NjUKhHNzSt/cIWCVKsbQRiZ5idYfdVWYwHYwcDLMtpghLScA+WCME4jXR7npw3KlArVTIqKO8tFi5pHvKquhckstR3sBBYiYg6JToKJTJNJaW5XuSe+KhCX+3w3cabVsEFW+pJDnOCVsbhbORqAKSAKhBKqqkMk2lckLauRaAMTCyZnUVTliAALQSVJ5a2AcGBBwCBA/Yln1H8ObipUqVktfxLPblwVYK5SmjMRJLNdEfLH1G6Z+GtxVoCpSAqKxKDKjglqgUHxtVUXyHHdUATIFKUZR3WZqOQReo+fyvJC5aJBIGVPyBmMCB+/Oj9lt6dUlLiBa9zOqVKagh3L1DTEsBcQgBNrpJ9ALWpn42sZMkUyFxaCblVYFoN1zETBOBnT6jH8OSgDOXNR7zYz1PO2KZBtXtSlonLHPGp1Ht47LjHIvPQ0BseqQVRUBQKys0Cb8mAplbcMJBgcaq6ls6m3hgaZH+JApAMAhagzCw4hjyD6jTvcbeUk01wLFQuABcPy3aTFsmDALAtGI1p1HaI1JwaZLhFFJwQrBjl1e0wVNJRhpyWIOs46sk05PH8GjiujmE2VUGadpjiGCwJuSCxE/tk496GNQGDIjiYIH3/b9ta7ym6G1qZUMuGYN5AmbgSTBIIBE+o5nVp6rTc/n0z3DzUpGxmPoujTTc/sEJ9mc67qsxCKPVnAw6gZxew9/Qgn+pOs62HTLs09ylp4vWsrD6hlVXAIMjDEY51NTgeQ/q9cnZUVBm2o1wIxAVngZ8h5EwY4HEDSzonTVrBmkLTQifkGNwLWoBIkANlsDnJMamprNtx0m16yaanzfwjq3rinTNO2ogpXMKdwZaaqzFlklu4CC7ZGGzk4O1LeVWCpUk4cuSfjDG64K3kBgCPthYjU1Nc+xONv6sXRjf1rqRLs6gwKkE5UQIgfMWN8SRhYkEDS/qNLtIyqy2tc6iGU9sQwKxNrMGvu5lYIGBqamr01WPXFl0sg+wKlvJQGRQwEtaqYKO2SXc1IJH2JMzApVvBO5LGfJcDzMkwVI4WY+wAnA1NTWksSoxKXqSwCiXFsXEstqtcZk4U+1H8voOh2hYUl8BLlrHxe0urSVBstJZTaY4M3YAzqax13SRtpq2aN08vVHkQDkUlAtqFeAWaCUgk+QEAcEnVtN5ZWp+UoyBLQCFpgK4p+SoBaKgN2Yz5MTM1Nc6dwt+uf0J4Bd/t7qSpTSmKbq8GTaCSMUwVBpjtoDwxunOZCrc7SpVY3EpabVpqECooBKhGU8iMyBJk3H3jU1tDUajgzm8ANPo7hb+34W9y5mxZfAa1TJzEjBk8RregimrZXu5IIAW6bcqjDxQkgC/wAoB4aIOdTXXd2yDsNp1Qd0IlUlQEK3JKJTAUKy0ZCjKcc2n1LDQI6s1qdwXLXRWplv0oCKYhVI8yUcQTaC10axqa5Fpxzfrs1Gc2kqQsBjTCKWN8hEpzfhTKuQVYRcZ5M1bYr3+5V7jErYtsIKTQSogXBoEhTACXjkgxNTWcHujf3L6Kv4ao23ppRDLgVajXAOWHdFMBlhVRVvCkAlmJvABnS59qjFqy4po6Katq02cFKRpjtU8AhTkTaTBAxGpqa6bwZy6HFPd0inYO3pOKTi1HDEuVBWtdVuJUhbBaAUMkgYA1lOslqYF62WKALWcUFpF3VqaVSQsUwUsXBsXiTqams+3H7A5Mtbc7ftbaqh3FFVP5kMklKdclyGRRPZNxm0EmsIug6WbOslpEVLdszPUq+JqEdx0UhSYk2KCJgQSJ41NTWmpppxv11+wk8Bew3bUyCWJYVLl8mWnYWOCFW8gOCRJxCwBLRb1Lq1MP2UaHopFyKSygB2dZeBNWo5kj9CKCZOJqaw2pt/b9fsuHytirdbprajoAwdRXrKGYA5dHDIfGSL8LIgrwZGq6L2flrE23MygSZKNiRBkj2BwAcDU1NPavX2RTM9O36kWS61lTNMQCgVoVtvVJIVSHbwIkNEEji+sYRjIQMQCQLl8R3GDr4m5pBDL7MGJJ1NTVzit6+yZMV8IUmzobir26lNqj1JVQIUF7QSxdiWBlASRbkvAYQDwnUE2wINB6jZz3EUQIBGR7lihEZtumGgTU1r7PGm1fS/NkahrS29UgW3x6gqOMcXDWdTU1vuZCP/2Q=="/>
          <p:cNvSpPr>
            <a:spLocks noChangeAspect="1" noChangeArrowheads="1"/>
          </p:cNvSpPr>
          <p:nvPr/>
        </p:nvSpPr>
        <p:spPr bwMode="auto">
          <a:xfrm>
            <a:off x="63500" y="-841375"/>
            <a:ext cx="2619375" cy="17430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138" name="AutoShape 2" descr="data:image/jpeg;base64,/9j/4AAQSkZJRgABAQAAAQABAAD/2wCEAAkGBhQSERQTExQWFRUWFxgVFxcVFxcaGBoYGBgWGBgYGBUXHCYeFxojGhcYIC8gIycpLCwsFR4xNTAqNSYrLCkBCQoKDgwOGg8PGiwkHyQsLCwsLCwsLCwsKSwsLCwsLCwsLCwsLCwsLCwpKSwsLCwsLCwsLCwsKSwsLCwsLCwsLP/AABEIAMIBAwMBIgACEQEDEQH/xAAcAAACAgMBAQAAAAAAAAAAAAAEBQMGAAECBwj/xAA5EAABAwIEBAMHAgYCAwEAAAABAAIRAyEEEjFBBVFhcSKB8AYTMpGhscFC0RQjUmLh8QczFYKycv/EABoBAAMBAQEBAAAAAAAAAAAAAAECAwQABQb/xAAlEQACAgICAgICAwEAAAAAAAAAAQIRAyESMUFRBDITIhRhcTP/2gAMAwEAAhEDEQA/AGGKxoLob8I+sbrhzpImSOSTjGBHYSuOa89zcnbPRhBRVIKdQ3hdMeWkcvst54UT6koNlKssVT2zdRw73mm6sWNkBpGYgayDrGvO268f9p/+V8Zi5aHe5pn9NMwY6u1K9Io1Ts36wvO/a32bbSrOrCnFN58TR+hx3to0n5K+LO/qzFm+OvsikucTqZPVaaNlYOH+yb6tUNHhYTd+wHQbnovT+BcBoYcAUqYB0Lzd57u/AgJ5ZkhYYnJWeNf+JrRPuqkc8j4+cIcU9l9FtfG5Szi/BaOIEVabHf3RDh2eIKl/J9op/H9M8IaIOi7dVOm3JXLj/wDxy+mS/DE1G6lh+Mdtn+V+hVWw+G8cPluxkaHqDorqcZK0QlBx7BqdOTCZjhgyNdpqD3RzMAx0RYyJIuEwq4QMYXvgjkP2SOfolt9HPslwQVmuJe1jQCTm/Cacf4NTfTpMw9Itqj/se6wIOk80r9nsN701Q12RzYcxpHxdvW6f4bC4urUJc8NbYaaxsjTtDJaLHwzh+Sm0ZWzAmFrFYXUhNcKWFgBBYQIO4PZcYukzKQH/ADEItDJ7ELKEmHSFurh3FsahN6OGIbe/UXW20ZCRRH5Cug97W7loFwoRDjoQTz3TT3ZExuocTVLss3yiLD7pWhkyCnVyuaReLEbwnIgwYSd3hvyT3CEFoI3VYEpnDoXDul0zocOc/QQOZ0XVfG4fD2H82pyGgKuomLJ8iMdLbIsHwhzxLvA3Uly1X4vTpeHDj3j93nQIDEYutiDNQ5W7MGnmuf4YDQR2RuuhFinl3k0vRy9jqhz1XFx66DsFqtViwEnkFqo9zeR+66otiXH4kjZqhBRVIgFLc6obF1MlxZMXMzHqUsxmGNw+bbIS0ii7IaPEWxcif8rFG/hF/wDKxDkzuCKzRqe8ZLTDh9xsi8FjSWSBdtnDqucX7IVWH3lF4O5a4RPnoh8PXIeTlLXj/sYdxzHMjnusElR6sSxYLiQc2xUocZlI6dPK7M34XX801p1DGiDY6D2k6glR1CHtIcJmxB06haov+S6e1Ic0JMPgf4dzgJLHGWyZj+3yVhwGI0ne6ExFCRBFuiEwdYscabtdW63Bm/0PmCubEUa6LMTyIhEUgI0QGFIdqjWnZIcSe66eVkm477KUsSCXDK+LPAv0kaOHf5p3TqKUOBGyKbTtCvemeLcV4NiMEQx8ZCfDUaJB6dD0P1RvAsZSEOeHVKpMZYnt2XqeNwTKjCx7QWnUHRKaXDaOHZ8AsfPpdbcWRS0+zJkxcdoBw/Bc721SBTc34APzzVqq8McWe8gAj4h15hLG1G1Gy20fRHUcY4ggmZ5rRRnB3mInXouKzwbFE0QbyuXUZdYaJXYVRHhqgB8Jg8tijDTGQPFgTBHIhbbSAGiP4ZFVuTKYY6/n1TAsVfwz3DwCULXwLm3IVry5wWMZDWmDt9UKaFKgTd1Rx/QJK78dkZ/JjDXbEeG4G6sLCAdSbI9ow2DESaj/AOkXujMXnqUyHPFGfhY03jqk1LAtZcXO5OqZKMeiElmzfbSOMTxqtXMH+UzQNGp81lDBhuljv/tTOg2I0QtDEQ5wMlK22aMeKMPqgl8hRGrF4+S694DvC59+0WXWUoHbXzOiY37ohz7xuhMTSaBP5XGHxsHK75oX7DXomrUzrJEclt1DNrMkalSCagIbput135UJSo5KwQ4ccpWKYVCsUuZXic03Xj8JRx7gWf8AmMtUbdpG/Np6H6J1TK6fcXUj0SjcOxQcIIgg3B2O4TnA6wUBx/hfuqgrM+B8B45O2Pnp8kbw45lnk6KRQxGDkHaEZhsBufmNev2+qwAAXtv/AIXYqE2H1Gvy0SJthZLWptIiJ6/sknGOFFzZZZ7PEw8zu09DEfJWKlhxG4j6+SgrNBm6fvZMq/BuMBx3a4fE0zII1nknrsePXrmqx7S4Qtd/EU7FsCpG42dG8aHp2XHDeOAtuL68xPoocdWjqLMMSR+/1RY4g1ouZ7fgclX/APzQeC2BYXvP0hao1NZcHGflFo9cl1HUWFvEnVLMGUbk6367LVeswjKTNtTv6hLWVfCYMC3Q/LXXothzTMS7mAZ5626fVDZ1IbYemMsNEDdd06ZGiV4E1GkkNdlm8x9hyTygZC9DHlU1T7PPy4nB2uiBlMl19EQ1sLljsxIi6Y4fhYDQ6s7K0dbq0VZky5Y4+yClhnOMNvKbNrMw7cp+I6tbckpViuMucMmGblbpnP4S+hgnNJcXuLjqSntRMq/Lm/pFkxWMOTx+EHSm3WOpSbFcRIaQ0ZO2vzUT6bjq4nqg2UpJH1U5SbZrx4ow6OGPJqBxkyLyjS+QoKVNwddTRcorQz2zoOXJpDstimtPpyR0XUE4dhwh34ARffRE1KoGpQ/EKjnOLhoBCR90MugVuGAdGyx2FDp+igqOkbyEb/EtAF0U0wNNHOGre6kVLA6OH5Uj3SJF0HisUHCwDhuuKFJ7RYw29jp5Kcmuh4p9k+ZYoPfP5LElFLD3WN9FxUddZRxIcIK4cDoVE3o3Woio0tdcEEEdPX2VXweINCo6k/4mm3Vux9byrXRppRx/hWYCoB4mX6ub+pvfcKUtodaGODIcJdym+gjrsiDGVoAOV36h0uLjtrb6pPwvijcoiNPVkV/HF2n+lNKzmGV8bB+0evUqF2JkT69euwpECdStZ7z5Hp/tO9ARp9IuJOoPP7QqRxrhxwtQEXpOJy3+E/0Hpy6dr+gmBYDz/wAcv2CXcSwjXsLHCQ7X9x1BRjOmBoqfCOIlryXXBmLW2unTcc0lwOkC59W026qpYjC1MLVyO8TNWnmOnI7FGUOJNzAFoJfMtadNLx607qrjexeQ8o+OwcWkm+UmTcX0km58j1TNnES2A0eEHUR8yElo5TliGx0gW1nso3PAJOaYcACGgeGANM0G5O26SrO6Ltw3iBcTJsND301TVsE2N/uqJgsaWkgXMwRERuJE21TbD4sSHZnDmDrt9ZhJTi9HNJlzbxGnRaMjS6o7YjQoJ9N9V2asZ5N2CFwnEGui91PVxcai3Nb8WdSVPTPIl8FQm59/74DC4AQAtZkOwSJBlSAq9HHTUNTp+N0ojOoPeQTIgoaCdvQ1GicxvbkpqtYRMrTqwLTl3HmiAlELiofJQ0q3h7W81qsJiUL9BoCxNMu3UHvXCyKrUIdYrtjQ0X1UqaZS1RG2mIBQ2NqiLRKKc2dNFGcOCJIQZyFzcQGuhtybwfqiKhFRsmQNQNkTw3AU3ElwkiwKmxeHaHQNOSXiPyFTWjZxWIwUFiPEHJC/DYktN9E5p1A4SkFIymOFfaFlTo9OrGFJt1LXiLKKm4R9lNSaTaD1dsPMrqsBR+MUf4asHAfy6htyDtS3sdR/hMsDjAm3HeFNr03UyZDhZw2cNHDz/IVG4ZXLXGm+zmEtPl+N0lDdlwq1LTuPqoHVpg89lrBy633U1XDZTPqeh5oMKRJhn6fn1qF29kjso2RAjQ79VIw27JBqFXGuCtr0nMcOoO4I0I9bqkO4G+nWEfzOmjgNJjf/AEvTcXTkCItrJ2sdvV0g4vhXQSwkOyxYAuiZMTr26bq2ObWiU4eRJUBLTFnAzyM6QZ9aIeswOnM0AE/0tMENmZO1xI+SLq4OXAteXEgHxkXG+ul7Fcvwj2ukiA4WMgtnSJ6D7bKi0I9hGDfoYsB3i2gI+y2zEOsdRcWInuCTB0iI2BQ+XK6CMpMxAscsEGXN3BggHVqynh20yYhuYjcxM/Ib3B/yKAMsJjzmzA25GbG3ym6smG4nmF7f4VMbMfFmaZjLqI2J3MTdM8DX92YHiMWnl9yY5JXEJdMG1pEi3MflTe43BKrmF4v4gd4+nJWTC4hr2gt0+3RbMM+Sp9mHNj4u10bD8t5juoqmKnSXdv8AKrfFeMGpWdTafBSMH+5w18hp5EpvwnFyPx+yjly06SKYsNq2G0XAmAL7jf5KanQkiQBCypRDwCDB1BGvroVxSxGaQbOGo/I6I4pRl32DLBx2uiaoczY0A0QORzTfSEW1R17ghakqRlsHokkyLzZZiKRmCF3hmiLbLh2IzEjcblLQTGBcVqkSspuubyo8W3luNUrHRDRr5dFLm3KGoAkImYRQGcly0uHsMraNCkPDuHWGa5+idUcKI0EdP2Q2HRdJyx9HrG62DDW5mxpp63Q1PEZoB+SKxBnzSz32U5TFjIttf15oM6hoQACIBPP12KoXtnw3I8Yhg0IbU7fpee2h8uSuVF4NttradvW5QmJpZszSJBkXvI0vzStLs5WJuB8QDmAzf1p1Teo7ON9FTP4Y4Sv7v9D5NM/dhPMSPIgq04C8Sfnt5qclWiip7BatYscQbzcQPK45XUdTiRmw87xe1z1tb0DONcIe5wc2S0tExrPUcv3S1lEtsW8pB6EQRt8lyqhxhTOYAvM5TO+v5UPFsUxjSQMz4nLuTyudei7qYprQR+oba/OUjxbXkZ8oIJuPOdfMx2XRVsnJkuDLHkvEtyjK5pFsxAMk7x+UPi8USMmQuvIdEgRYGAZ5jXUrl/DKrP5tMZs1303EmY0LRpmAixN1FhsdTfVAh1OoBmd4XMJ6EAQe5E3VkiNm/wCAL2ZMzgWnMC03BHWSYuo34d2Qhwn+4TGV17uPyU1bF0W1CS4MM7npte0ti9kXhgKYeJD84luwDiZJHORIjmZRRwBhaYaA0AmJGwJ6kRyupXOIE9Cb9Nui27M24AgXN4tvttB+aEOaTa2wOoJMmBrFjz/CK2BjCliZAy3kXvAHO53Cgpe27sLiQxwmlbMN5N8ze3LeD5apPgjkQYgCL633KrPtQwe9uSDkbAjqd/2lUx1yJZPqG4DizhUzT8Rk9SblXXhnFND67fReX4arMfvCb8L4zlIueug8x80mTHeykJI9e4fi81homDsKHxFjzVQ4RxKYg9VbsPXsCFmWmOyNzXN+L57KE1p0TQVAdULVwl/BHZbMee9MyZMHmIvZUg3FlzUdE8kVVZsbIB5LZAuFcz0R0yASdlrFYkRIXD6s2j5IQtuRsuqw3QRSxVln8T0Qjwt0q0a3CdRoVsO9+7ksUYM3lYiKEYbE2lF06s2VfwuI33TVtSAHTYrzqPaGDwg8ZQuHImm6YK7cydUXtAFzKlreSMZVzNug8VSLXQRE3C5DxGpHqFOjrAuM8PFWm5uh+Jrj+l4+E9tj0JSjgvGMvheDnBylu4IsR2lWZhm22hVQ9sMGaT24hgJ2fHLQOI5iwntyuF+yoN0y44fiII19RuguM0i+MrhI10EaTc77Qq7gOMAtDgddekJk7jQ1AnJGugJkzI1sPrulSfQz1sCqVcssAuDeTqd9NdUVRoAiXWAHImLCRreZUWCoe+zPzGZOafIgmeVkU5wBDSRI6Qb/AClF6FuxLisIabgWVHhpE/yj4RGsNJOrb25LpzmlocX5i1sOdUyyLm4OkWmDARONoQNYnzg6Cdr6LllOSTBJgRAF+kEgmY/3F6J6Ea2A46lTDS/IzwyHEAOkAgzmmTFjBvbzUruIMcxrmkXAkAh3KfRhd1HNyEFjje46R6ufyh6eGawENbAIloaGi86G4Oo+yYU7ZVcL5os4EHlFri2v38lCKuhnQn8WPO8rVYzAGoNtNDvre/q6hcyoT/169d7TY6b8/wBigMldXJtm0IEzOUG2Y8xF57IH2tw4NMOkktgA8gde4tqixw74XNAzFsvaTdpABLXRewtPTog6uLGVw/pBa5uYWEGwt/T06KkU7tCSaaplVo8ijMOPELE30GpQ+MY1lQhjszJ8J5g6T159lPhXEGQYPPlzV5GeHounAK3hjxA7bW53vuFd+G44kdJ3VA4XigWzvzvY8p1iPurXwx4aBk0N7nsvNmtm5bRa6dbyU9OuldGtadEQ2pPbopnDJzWvsfLmlvE+HOYCQMw6fkLbnEQRte/rROeH48VBlIhwWnFkfTJzxp7KSxlyseFbOJcFabxB5j8qv4vAlnbmtkZLoyTxtCtwWwLKUHouQyFYid03W1WLMnRYhQBZgXZvNM6AtEpXgjBnYjMPymFCpedl5/R7A3pOEWXbcRmIFuX+0Dh3X7qR7IMyuOJOKNm1ukeuiBo0XaxM37jmi61XM3bufsocNXOQtnQzHr5eaRnIyp4bSdj69bKOvSD2lpEgiDOkEadkQ3DF0GDopaeEO4IETfkpSvsdFBPDmsqOa0CxuZjs0jSY5oyowPBp3aSLExrzym5upuPcONGt74MzseAyoNIP6XdQRYjoFDg6Mi4jleY5QSem6ry1ZOvAZgQaTbvzPGpNpGo72PXuo67DmgOk+eveJFlKKxgA2udRYx222UfuJde02tt29fdJexkjZptMgzGpg9B07/JD0akaSddTe1ok6jX5bpp7mGQB4tPlp9I8kA/Dt5CRI668/I/Jcmc0cMfJDeZIEzEfj7W6oTEUToM0ybt0kC06WOk9eiJq0JPXQG28Lh83jXpr9eUSqJiCniEke8AfFwYBBG8EGDqBt9krPG3CvTIcSMmUi4u6bX7gqwtaDmLXS6YIkyDAAcAdb3i2s3VY9pOHmlVzx4XydND+oct5sr46bpkMlpWXKnTZV928yA21iRr8TSNDyvySfiXDKYeXsLTmafhdtOQBzQNZLexRvC+LsbRa0uzS0EATNp8pkFcMwnvRULwQ65a4GOZcHN3Ehp5WXXTOStFAe2+kdPwjMM0vccjXQLkC5A6xqucXh4KHo1CDay0PaM6XF7LLgccTlyiwdfTQk84urfwuoYAzE63MabdF51ha2UgjZWDh3GMpGx/ysWWHo2wej0TD1nAHMQZNucbSOaOpnqq1guJZhJny2um1DGzcet1mHGbj9F3g6uV7XT380KKt+6178MhupMwgnTCi30sVI6IbF4BrwQRr61SvB1HCJPrkndAyAtsXZGSopeP4c6k6NQdD+O6Cp1ocQdNQrzj8FnaQRI+3VU/EYYtcWkefNaYSvRjyQrZxnB3W0IaBWJ+RKhRw+p4Mv9JkfkJ1hSCEqxlD3dc2yh3iA76/X7pphmmxWKXZ6uN2g6hSAupajJEbqTD05/z90U1wGgkpB7F7mW0Ov1Q2TJUBItKsFDBzcuHYeoUfFMGC026ddF3G1YrasnpvAAgDt+IGiX4/HiYPidqP6Bc+EnnpYbFcYYF7N9NBGotv6ujaNCk1ji5oMX5nSLnY7xzSBE2Ne+o3KQ3KZJEWh3XZV7H4c4cEkPLdi2HFoiwcNXCd7qxGsCSf99FIfGCICRvY3E8+f7RMe9jATBkyY1FhY3G+vMJ1SqZjm23v9fXLohfaL2ba8lwZ/MiAQcpnadj5pVwvizmkU6jS1zTEGRJ3v15qjimriLGVOmXNjibjWR2Pb6/ZZUoDW2mkGx+aV4evJjSxHYRe2gPRF/xQDBMgNGv2UCp1XwIAIg/CdN+XTkk1YuvqWjlaNJh3UbGR+D8dxaWkNnxczoB1O6V06NQta8ZRaDuZ7739XV4J+SMgbF0muh2YtLTIJEOBbzm2hnrsuMbT98IeZkzOgkOtcC0g6idVJVpulgzZTUcAIh1ol2vK5+S2Xim99My5wZmbAmbjdup025qxIBdhBTAcxoH9QG0c+Yvr1RrMaPcGDEjXXyHfmum4VtVsODmy0/pIuQCNp1A3VcxtKpSc4ZXZQbE3tzPrdFLkHlxOMc4FKnpkHzCjrUFeLohkXLaIKL0S2ty1QXwnop2ISR0JFk4VxWDfSwPQHU6aJ1heMinIJkNOo26G/TVU7B1MhzSBHOfpHoqOpji91rNkQ0bxYdrLO8dstzpbPTsHxsFucXboObjsAPWiZYIZnZ3fEdOQHIKqcAw5gOedNANGjkP3Vqw9QLNKkUQ8wc6/NOcG+DCrFGodk1w1cqsJUc1Y9N0s4vwkVGmLOGh9bIqhU3vCLc2Qrp2QaPODmbLTqCViulbhrHOJLQT2WJ+bI/hRS+PYcPZmEl7PEOo/UPlfyQuExQc0fMJ0/DC8JFWwYo1YBlp8Q1tzHrmhLG62PhyK6GVKsTe/4R+GfEdfV0LRcSAdtVLm5KLVGxMeU8XAygD6etlzOdw3SVtQnTzTHhxM/f160Q5XoVpIFxdL3Zm+Ui5G3UdfW6Cx+KDiRsIgdedt5Ks2KoB7YjVV52FGchzZI76bKc1Q0JAQd5rii+DJ+mn10KIf9dPyoxQ3iZOm3KfqlVDs5qPa4QRIj7qqccwc/wApxDSSXMcQf0iSbaf5VoqUcptvqkvtbw0vayo0EmkTmETLHWdbcgJoNKWxJptaFeBNVjIdDxaSD+417LrG4l5jMCG7zt1tbf6JRh+NPo06VQGWh5aQQLgg87mAPKVYuEcRp1D4XGTcAjnqLqsoKLsnGbaohwsuztBvZ2UwB+p1wd/DAWcOxwqNzMfIBgg2Og0J1Gyj4zhspNRuYktGYMJHw3DgNBc67eaTcMx7qTjSaH1mEAthgLhmEEHWBr5plFSViuTTocYjhJrVW53OYWklsGJmDZ1/nfQKwmo2nDAIkWJ0drqecfZRcDwJAzOaWcmmJvfabdEzxeEDmdefXlHmoyd6RWKrbFlN7ahAiL3O/S3lqLJjieBtI20vb90lwr4qFrrbjr2PJWPB1eqm9dDFH4l7LBrzlEDptI0SnE8EqN2kcwvVcdwwPP8A6j8oejwYM3nW/fbkqLK0I0jx7E4RBNJaYK9b9oeDUnUnvyAuAtlt5kDYfheY43DwVqxz5EJwraB8TjXPDWm8SB5o7hdAZhN0qpCHXTKi8jSyaSpUhYbdsu/D8QNBcDf6/NPMLUzEep/ZU/hVQGANOXNWbB145evsVgkqZqRYaFaAiaXEQPCl9KqC2QR5oAVC98aDc84/CKOLZhcbndrYepTxj7KsYIta0SjaeMlaIuiUtjon1CxBtxPq6xUskVq6W8aozlcNWGXH+02P4+SbVXR1U+HwbW0nOqfqaR5ELXx5I8vN8lYKfkUUsScsbAfTf91yahg9FBwx2s3LTHy/cIh7PC4jb7H9vyvPkj2YSsGp1CHA9k5weLA67xt1lIXm49dkdhSCRG2pSFGiyUcYN4H4UHFqJIzt+IadRuELh6QOvrmjqjDlgkx9QuatC9MrLcQHOEdo/F9LpnUwsaaHbqRy1SzH4L3bveNEjR30GYflOcC+YINjr167LOvRof8AQG/Dn1+FFVoGPvonYpi5gQdB+3JKuKtLBEWO5XHWede1Hsm0kGl4dTBPh1uf7dfoqtwzFPY+GtJLTtMiF6NxzEuiWmYsIE2kTE66D5Ij2WwdNxqOsZdaNgLAfKVqWRqFMzPH+9oW8Pq1aoa7JBnxZgR3Izbx3VgwOAa0QwQBrA802qYUA232/b6nzWojXrt0H1/ws7dl0kR0qAtzPMdOvmiamFBHXmOXVcNqzO+33CIpu8J9Eyu6OZVuLYSNrA5hzHaF3gasEJxxHCy3t9uyS0qPiAHMQno5DtuNBkjmRz0spozpDgKskzzdp3KseAbbmlaOao6w3CZSL2k9gGPa59MQ4CYEQY6DdXWi+0fQLVV+txyTxpEnZ868U4bkJshsNW2OoV39tOG5Kr7QCSQdlRcRTgytUHyQmSPH9kNsDjvdm6uHDMayoLWO5IiB159l5/g6sydwrV7O4mCFDLEeLtFxw+GzDpv1PXl2RZpxoI+4UWCqti1juPx0uiXPMSbfcdOqmhjdR0t7LKVc2jz/ANIZ5JkaD6+a5w1a/RUQrHA4wBY6rEC7LKxNsXQxw1HNB2GqD4xj87sg+EaoriGLFJuRupS6nRGWea9J6/U+XwRfyMn5pdeAFwyPB2PhPfYo5gJbtuD281HiMIHgjS3+lxwuvLYOoMEdRYrLmjs97DK1RA/DwYPz+yJwzURUZNoWfw8RyP07rI0bouxlhBMD7c0dlO9h6+YQGCpwJmI39a9kYwZrzefVk/gDWyDH0GuFxdo0H5Cr+HxJpODTOV12z9R5K4PoANM6KtcUwGen1BzN73MfhRyRsMJUFnHZW7SdB9fRSziVYvBvI02uS6Jvt1PIoX2fre+ADgPDM5tZ3EbHZPq+GZN2gjeTyvedTbdTSoo2V+vwI1mFpdDp1FwBJBP0NkKyicJVBaZYfCbaGNfNWjC4YBznDV0Se1hA7JdxjDZpzAR9/wDK5vwBKmMcJXDwDrMKV+B66XVc4LiCw5ZMfT1+6tVN9p1kQuWznoX06Ynr/tENYRI6Lh1MgydCpri+1iuOZqtR3jp29FJquFAdyiPmrTh2jefNKeM4cXIsQDPysqCpla4Pe9rn7lWjDuEAA36clVeF+FjNJjTcnVWHhrpvudeXkgOxwXRGsetlPSYIvuhPeTYbbojDuIHREmyu+3+HBwsx+oHtYrxLiD7kBexf8l8SDMNG7nAAdpXldHhJjM4XN1px62yck3GhXg5aZOh1T/hmLFN10pxdOFxhsWNHajRUnHlsljfH9WekcIx8md40T2niJIzHXTpC824VxN0w0E9laaGLqOb8HnIWRrjo0djavV5lCVsSZBGm/wC6He9x+IKF0nS23kuRw5GPb/UsS5mEbCxUEHWNP84oijosWL0l2eF8b/lH/DaX0P8Avqdx/wDIWlilm+puwfYduFvIrfD2gvAIkTofJYsWSZuiEYz/ALQNkxp6N81ixT8lfBvEHwpQHeF/TN9ysWJZARVuFuipVi3i27hWfF/9Z7hYsU2OvBPhfh9ckJxP4R5/laWJEET5Rn03/ZWLBfAPXNYsRXbOfQWBcKJvxf8AsFixMAIpGze37oDjHwVP/wAH/wCXLFi4CKzSH8x3QCPmU4wJ07flYsTDsa0NAjG/gLFiAkjzb/kMziMODcS622yPawaQIygRtodlixW8E5eDzbjQ8R7pLT+Md1ixaodGfL2i38AFwrZg/h+X2WLFn8lmED4z2/CGpiWGeQWLEPIEcALFixTKH//Z"/>
          <p:cNvSpPr>
            <a:spLocks noChangeAspect="1" noChangeArrowheads="1"/>
          </p:cNvSpPr>
          <p:nvPr/>
        </p:nvSpPr>
        <p:spPr bwMode="auto">
          <a:xfrm>
            <a:off x="63500" y="-895350"/>
            <a:ext cx="2466975" cy="18478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168" name="AutoShape 8" descr="data:image/jpeg;base64,/9j/4AAQSkZJRgABAQAAAQABAAD/2wCEAAkGBhQSERQUEhQWFBUVFxIUFhQUFxYUFhQWFhgVFxQUFhgXHiYeFx0jHRcVHy8gJCcpLCwsFh4xNTAqNSctLCkBCQoKDgwOFw8PFykcHCQpLSktKiosKi0pKSosKSkpLCkpLCwpNSkpKS0pKSw1KSkpLDUsKiwpKSwpLCwsKSwpLP/AABEIALYBFAMBIgACEQEDEQH/xAAcAAEAAQUBAQAAAAAAAAAAAAAABQIDBAYHAQj/xABEEAACAQIDBAYHBQYFAwUAAAABAgADEQQSIQUxQVEGEyJhcaEHMkKBkbHBFCNSctFigpKiwvAVM2Oy4XOz8SRDhJOj/8QAGQEBAQEBAQEAAAAAAAAAAAAAAAECAwQF/8QALBEBAQACAQIDBgYDAAAAAAAAAAECEQMSITFBUQQiYZHB0RNxgaGx8DJy8f/aAAwDAQACEQMRAD8A7jERAREQEREBERAREQEREBE8LgS22JA7/CBdiYzYvkPjLTYlvCBnShqyjeRIevtSmPWqL4Zr+Qls4/8ACjv3qunv1v5SWyCXbGr3n+++Wmx54D4yCxe2MguerQceuZ6duWrUwPOUUduZt3Vt/wBOtSf+q/lJ1RdJpsY3O09+2tz8pHrjCfYI/iPyQyr7QeQ/iI+aiTrx9TVZ42g3ISobSP4fORhxLfgv4VKf1YSlsQ4/9pz4ZW+RMvVPU1UuNpj8J+MqG0l75E0sQCOKnk4Kn4Nv90uTSJUY9OfkZUMWn4h8ZEKpO4X8NZ41hvIvyHaPwH1tAmxWXmPiJXINcK7blt3ubfyrr5y/sbBtTZwzlwcra2ABN7hQNw3QJWIiAiIgIiICIiAiJarYlV38YF2JhptNG9UqdSPWG8bxpxHKVGuf/EDKnhYCYhc85TAyjXEoOJ5CWIgXDiDKDUJ4mWa+ICi5ue5QWY+AGpkXidohjbPTVSLFKoqUz33Y2v4W+MzcpFkZ2Ix6qbanvysV/iCkXkXU6SpfsVKDDdZahL34i2W0itq497ZKKVbcauGqmqB+yFcgeR3zWMWqr/mEZjc2xGDQM3M5lK38Zw/Ftupf7+jfQ2zFdK9TdMWttOzRVkPeGQXt7xIfF9LVLCy0W031mr0XB8TceYkBTxgG6jTB50qrUj8BUMq/xGtwqVgORvUHxZpdZef2+66iafpJiHA6tig10pVqVcEflrG/wtI3F7WL6VnvbXt0TTN/z0Kl/pIuotzqATrvRr/yTwVQOIX31KfzvLJP+fdbGZT2lbcXt+ziHA/hrBo+1qd65vGnhqvmqqZiq+bQHMe6orn4MJUcMxHqPw9im48rGLcZe/70mNvh+y+MaF3Uwvgtakf/AM3tK16Rsu5qg8K7fKqrTGTZrHUBR3MjIfgG0lP2I8dPBmPHvmbnx+d21OPLyiQXpY/46nv6ip52WTWzcVi6pGSlnB4vhwE/+xKth8Zb2ZtnBYekh6jPWAsxZQ7Zt5IZ+yo1G4Hwk/sXpA+Kp1HZQqqKmUXLeqosTuG/kBulvRO7FlZOBwdXUVzTH7OHqYhifEM2QeckKGy3BGUlVFyRUOcnlp7IHKZ+AW1KnffkS55nKLmZM7dEcupijA39di3d6q/AaS/TpBfVAHhKzLdWqFBZiFA1JJAA7yToJtFc9oDVj4eQ/wCZGUttK5ApK9RSbdYBlp+5mtm/duO+SmH4+P0Agi7ERIpERAREQEREBITbxIYWNuydTuGp1P8AfCTcg+kNO5tpqp368YEE2w6NUDOgJU3BDMNTZieyRvI4ibAuN5qD/fhNX6KbDvSJWtWXVrAuWAAZwAA3CwHwk2dlVh6tUH86D5iJGsssrJLe0SSYpeIIl1ain2vj/YkMaOIX2Kb+DFfnKDjai+tQqfu5X+ohhlbG2hXqO61qHVBbZWDh1e5Ogt3WN++U7O2317vTWnVpMlietTLoSQMutidOPnMb/HKY9bOn50YfQzJobZptotVT3ZwD8CZNX1drnjd+7r01vt81jA4uhiHcUazs41cKz332BIcWt4C0tbX+0gZaRYj2i6ggjkDTAPv1ktRspLKqgnewVbnxIGsvPtBhbcfG84ZcXbdv1Llj1e7Ozm+J2cKYLNhaQAuS1OrUpHzUTXMTiy7E9vL7KsOtyjldmYn4TqW1ema0KgSpQLXF8ykW3gWs1uY4zQaqh6ruFChnZgo3KCb2nC8k4547+f3d8OPr8tfL7ItaJIFrDXigXhe9haZCbLNxmFMjuUg/OZ9SjYj3fL/iZbU+yPAfIzzZe05eXZ6Jw4+aM/wtc1u0N+5mH1mdhsNYAanfvJJ3DnKwO2/df6fpMikuo/e8sonDLlzy7W7bmGM8IxBRAANhfs62F/WPGXKCaL+79I/8/AH9ZdoJoniPksxa2U6Wr+A8yf0mJVo6+4fWSVAav4oPNjLeMpWJ8B8pcctMtb6u7H8/0Sb30Tw9sEf2qbfzBv1E0wJYk97H4EfpOh7CoWwtMc+pX/tqfrPp+N18Z/Dw5+E/X+WzBbactPhBMpvPSZ73kekyN2thOtNJbKSGZgXUuFsp7QW4BO4C+68kLzGc/er3I5+JpiBg4unTogVHLVHDLlLMM1ybdhdFTfwA8ZL4DEq2cKblHZWHI7x5EH3zGq0lLLdQSTqSAb2Btv5G01jB7cFPaIF7LWFZXvzp2YMfi/8AEZBtm3NqjDYerXYFhSRnKiwLZRuBOgvukd0V6Z0ceKnUhx1ZAOYCzXuMy2N7aHeAe6RvpWxgGyMSVIJYUkFjf16iD5EzWvQZRdVxHWAh+xmvvzF6p4Qrq0REBERAREQEhtu7x+UyZkNt9rFPBvpAiOhj3pEcmcfBifrNkmtdDR923e9Q+azZBCV7PMs9tFpUUlJjVtl0m9amh8VEyohUQ/Rqj7KlPyMy/Izn+1Ns4rC4qvTFZ2VahyCpZwEZQ6DUcAZ1Zpz3p/ss9caiqSGp0yxAvYozIb/ulJjk/wAa6cf+U2jK+1qmJy9YEuu4qtr3I36me9XbzlrAUt3u+hmayanx/SfD5Mt19XGaWsSuvuPnu+syqw3Du/plnED/AGn6frL1QdpRzAHlOTSqtSAJ77eep8gZcCWYfkN/Em/0nrrftc81vCxAl1l7Z/LbyaREa24/vfITJor6vcyeYH6THqDQ/vfITPpp/vpwtU0FsX/MPJWP1ljEYgO9ULfsdg3/ABWvp3aiZWX1j+0w/lWYOGX7zEH8VZv6BOmOMuOV/vi522ZSIuunYe3Ksfdd/wBJ0zA08qUl71Pwu/0E0vZOEDqSRdTTIIO6xGc/MTfaC9v8qge9t/ko/in0+P3s7PjXh5PCfky56TKYvPc8r28idpYfPVBuRkRSADbV2I1+F/dJW8jajXrP/wDHH8zk/ORYyq+IVaiAm189hzIANh7rzTa3R96V8SxNSsgq1KSqLIhZSd2pc7t+ndNoxGGGcuSxKozDWwGYMtrDQ6X3+MvVWCrfkPlCuPVMRtHHYdadfCrQpq1Ooa9c1EQBVXIuSxLi4DWUG5O6dV6C7Bp4fD50cVWrWd6igojWvYIjElQLneSd/gIrAfaXrMtZaX2YBEW/adybBWsLBbHTmd82vZihRkUAKo7IAtbWZ77+C9tfFnxETSEREBERASC6StY0/wB7+mTs17pW1ur/AH/6YET0L9Wp+d+HdS7tfP6DaQZq3Q+po45O/wDtpH6zZwYhVV57mlN57eVHt4vKYgVGQPTTZZxGCqohYOAKi5SQWNMhimm8MARbcSRJuCYHL9mnMEYe0VPlrMpl7R8f0mTtPZ64NlDOiI9ciiDe5B1yiwtZb7yQABLNRe03v+QnwvaOO4Z30fW4s+rGPGw5Y6C9la/8sOO0h7h/tmZhcYtN1z7nut+W4gnu0lzamDCPTt7Qc+Fric7x3omRM/f6VuonZX8p+UrK/eeKj6j6yuqQFFzbs/08Jivi7sMoN7AWtck9wH6zm2xWXQ+D/JJkrXsN3tKRfS9vPjyhcKfasniQW/Rd0u0GpZiqsHcb1UhmH5rajwm5jalykUUgx95Lbudhz3ad8xsJ/l1G0/zKzHfwb/iXMASKmJzafegdolVFkXSx7XHdMQOPsx0vcVmvwAu7aDdfd8Z6Zx9Ms/1+7hct2X801sHD2wpb/RA97IB+s23CjS/4iW9x9X+ULITZmDvg6abjUWkL9xy38rmbCJ9Hhx1u/GvFnd6ezye2nk9Dm8vI1DetU/6tNf4aSt9ZJGReD1dz/rVj/CgT6SKv1t9T8tNfiW/WWdov2bcyPLWYVeotOo9WtUUGyK2gVEQFKjEsToOGvK811vSTgatSyYinZbjMzZMx4kZrafOBmdMdu/ZcKmUsHrVQitTCsyhAWZgGZQbaDf7UtehzKftbrjPtWd6JKuagq0SFfMKi1PVJN91wcm+az002gMXWpU8OwqrSpm70vvFFSq2uqngFQEg6X7pt3oY6Pijg3xF7vi36w29lUuir3m+dv3oHQoiICIiAiIgJrXTRrLTPIt/T/wAzZZrPTj1Kf5m+UCK6IN6/e7f7Kc2gGad0O0NTvZf+2P0m2hoKu5ozS3mnt4RXmjNKLxeBczQTLcQMHbuxkxVFqVTS9irbyjj1XHhy4gkcZpGBzjPSqi1WldX43FlysDxBFjfiCDxnRCZE7U2EtaolS+RlBUkW7SG9gb8ifgzDjpx5uL8XHTrxcnRltqW2T2UHjL2CzNTp6k6OB7RtciwHK0j8Xi1qKMquhWpVpstSwcZSBdgDYX13cjyk9sOmxoCxAvpp6zEk2UHgLkazyZYXH2fpvjv6u8yl5eqf3stNhCti61LG4LLTq1Qtt+Y01a3h5iZa/Y2XKMXka+uV1pOe406gJI7iDA6WmhSrmpQumEGWq1Gqr2sLkgVVpluel985T026S/4o6MSwppmNIce1YEnxyjThbjvmuP2fy0xnzWuibT6SJg0dqVelUZVYqj0aZZyBoubDlSLnS5Gk1pPTEtZD9owdMkWABy1AeZ+8U24TUKQ7IXkAPgLSb2d0PbF9WB2KagdZUsL9oIbAcW1nouGGGNuV+n8OUtyuoyX2niK7JSwKNQer1dY1qdR6aUabXHVlVsjDs2sRfkJvPR3ZAqYZWfVTTYG/I3uot79/PwEyOiewAlOxBVUdlAO8qrHIbj9kjWTdAXoZV3uKwUDvZ9e4C4uf+AeOVud15bjc1j4L2zU7NIfgpUz7yoVfLPJKWMHh8i2JubAEjQaAAAdw/WXp68JqacbXs8gyN2htlKas2ZQFFy7EBFA3kk/+O+bRnVqwUXY2H97uci9kPmsfxHFP8a2nlOeVPSgmJxiYfDXcNnzV2uBZVJtTXjrxNh3HfN66PYBqdIVMxcugKpuADHMBc/PTwMiue+l/EVKjrQQsEeo3WZQcpChAoqEbhfUDdcd05rtWnTpUiqWzNYX1uRoTYeyJu/pA28KWKqB2OrdoLdluxuN+igZQedvfOcbSUs5YMHU21W+UH8Oo32F4VtfR8lcG5JAR+rpmwBa+YZjrbTKxFhrc34T6A9H+ENLZuEUi33StbUWz3e2uvtTgfQ3CHElMIAWNVwpF7qtO4ao+XmFG/uE+mqaBQABYAAAcgNwhFUREBERAREQE556ZdotSw9HI/VkvUs2m9aTOFII1zZcviROhzk3pww7VuqpdZkp06OIxVsty702poFvw0qNAseinab1qVRqjZm6224DTqxbQCdGDTj/ofq5UqgbutX/ttx38p1mnVgZOaM0tZ56GlRciUZovArvGaUZovAqLTwmeXlJgaX0swAWs1Qe2uZhb2lspPvuvvB5zL2NXKUqbKFJ3qHzqpJ3ksiNlsL62OttBvlrpmdR4fpJfo3gVbDUy191t/cP1nm9o3ce3q68et92k7eNarh8bTpUSzV8QhfK9LKoQAsnbZGfW1iF17t00TFbLaiiZlZTrmBBshGXsm2g3853rB7Jpq9ULmAzqxsfaZAWOviJ5htkIKtUqWBJpudfaIYX3clHnM/i5TfaeX0Xonbu5l0c6MriBTNQkIgXMo0LFlU2J4DnOhdHtiCmatwAucMqDQBSq5QfAAaTMwGyaaVqpFzco5zG/aYG5/lGkysOWapVA/GozEaD7unu/Ebk6fHvxerkyu/Dt2+S7mMe4Wpq4XU9Y3gALC7chpu3nhzGVg8GKahRc6AEnef0Gp0lyjQCiwHEkniSd7HmTKqlUKLk2Hz7hznqwwmLlbtXMeviwveeQ+p4SK230mp4dC9VxSTcL+ux/CoFzfuFz4Tl+3OnlfFXTDBqFM37V/vXH5h6l+4k/tcJtG3dLvSNSw11v11UbqNM2VT/qNrbwNz+zOGdKOmGJxjWrNlRT2aKXFNeRtvY/tNc68JsI2Iw9kzw9ERWIuhJ3XFwfKRUT6Nx/6+meSVT/ACzu+I6Tinh6a0QWK0kBYDNqEF1pr7bcL+qOJO6ah0J9ExpVlrZmGjDKbEEMNeE6tg+j9NR6o8ZUcIwvRXGbWxbtUpvQpZgSKqkaWAuWsM5NuA38hrOmUfQrgurVXzNlHMrrx0Wb7RwyruFpdga/0Z6DYXAljQSzMLF2JZrcgTuHdNgiICIiAiIgIiICch9OmIdKmHKMFDYfGo9xfMjNhwVHfu14WnS+kPSKjgqJrYhsqXCiwLFmN7KAOJsZ8++lH0gjaVSn1VJqaUlrKC5BZxUyalRotsg0ud8NY6373gzvRLiezVH+qh9xVh9J1qjWnzXsTH16SutBytzTY20a6k2II3b50nYnpGqpTRa9A1CFAZ0qKHYjexVwBfwaGXUlqys1JpuE9ImEa2Zno8+uRlA/eXMvnJ3BbWpVdaVVKn5HVvkZUSoqSrrJHYjGCmjO17IrObC5soJNhxOk1/Y/pNwOIYKtXIxtZaoyX0voblfMe+BuWeM81vBdMKVTGVMIoIemivnJGV75bhOJsGGvjJDCbao1UD06qMrWsQw1J3DXj3b4ErmnhaY/WQasDQ/SPt40amVVV7U+tIJINg2V7EXGnZ0PMzafRvtQ4nB5yuUB8oAN9OrpNqeJux4Ccm9KeIrVq5qimVpU6lXBKwYMatRSGYZRrY3Hd2bXJnUfRDRK7OAIsesYEciKdIEeUzZL4rtt9PCqCxF7sQTrxChR4aAT1MMoJIGrWubnXLcD5y6Ijpnobq2uHUEm2ptc87CwlaoALDQd3xlNSsB+n97pqPTD0h4bBKRWfNU9nD07F25Fvwjvaw5A7pdSDZ8RjwAbW0vdj6otvPfb4d8550l9JqKSmEtWqbutOtJfy29f3WXvO6c52v00xO0ny1D1dC/+ShOU8usO+p77DkBL2BKLVpgiwzLc23qSAxHuvAkMLsnEY2tmqFqrnS54DkANFHcLCdS6MejhKQDVhmb8PAePObPsfYNLDLlprrxbiZJQqHqdFqB9kSrDdGqKG4USWiEUJSA3CVxEBERAREQEREBERAREQNL9MGAFTZVcm/3Zp1VtzDhde6zGfM1TGgMVI3G1xr5T6l9Jq32Vi/8Ap3+DKfpPk7HD7xvGBvtD0f49aVOvTwzVKdVEqKaeWpdXAZbopzA2I0tI1dqlapp10ejkJDnKQynh921j+G4vfXjunZ8F0jo09i4frSci4Shnsz0zYU10DIQwJOmh1vacJXZv/pHxgBBNXKFJLDq9cx11NmKre/A3vAmdn7Vp1SQGsRexqWphhe3ZLG1+7fMurgAdSmvBra+5h9DNHGIU71CnuNv0l6m1hZXZQb6XNtd+79YG8DaWIpqwTEVQpDAozdYpFiCLVL2000tNR2XV6qvRdaSMUOqsWs4IIIYNcbjwHulsYysPVc2sBYEEWA5MLShdoOCCVBPPKV+VxKOh7B6QYGhiGrnC1KLsACaeSoijQEqFylb217M96J4/B4l6lTGDDCstUNT7K0mcEAhiBYMQx375z7D4pWqXqZ7b8u8DxAN7eIknhDSsRcMGN+1bw4wO/LXuLg3HMaj4jSe9dOIUcOaetJnpHnTdk+Wky6/STHCmyjEM4ZSO0BnHetQC4PfAwOmu2r9egVg9PHYmqtS/Ztnt2e8Gdr9FgP8AhyE6lnqkk7yeyCT8J83Y/HmohDMWbO5NzckszMT3kkz6Q9HVYLgKVPTP23K31Cs75CQNdcp+BmY3njJe132jbC4G+R+1dt06FNqlaotKmu93NvADv5AXJ4Cap0x9JNLCI4pla1YXAF/u1bkzDef2V15kThHSDpBiMbU6zEVC51yruRAeCINFHmeJMrm3rpn6bnfNSwANNdQa7j7w/kU+p+Y3b8s5gHZ2LMSzMSSzEsWJ3kk6kz005VRX6QRsGyKeWmzAbgT8tPiR8DJ3FgvSpOd+ZPicyn42HwkXs+lela+pOUDieZ9wm34TZeavgqG/PWpXA4Knaf4An4QrvajSewIgIiICIiAiIgIiICIiAiIgJ4TPZbrLcQNZ9IeIDbOxa/6T+VjPl19lVK1dkpI1Rr7lF7d54Ad5n1jjaVwRYEHfcXB9xmu4nZAUNkVVzsztlAGZmNyzW3kniYXycixGxaxoU0xtY5Kaoq0KZ07IsMzDS/gD4yMxePIUU6a5aaggLwtrffv3n4zoO1ujrMSTrNcxfR0jhA5/jcOtwBo34QL79bnkLTDIam3Ii2nD/kTfdobNL1HqMBmc3YgWufoO7cOEi8ZsUOLEeB4iEQNDNWayIS1r5VHLedNd0VXembOrKeN93nrNg2NhBhaq1UFyAwsx33BHLvmd0r2kcUKeVMhTPcEgg5sttfcd/OUakr57qLFraEcdN1/73TwNUQAFNByvKUwbo4JUixve2mklUx4sSdw4jePFd9u8SDAo7Uy8WQ91/pMuptFqilS9wdDbQ+8j6zBr7RzE3VTrp4eMyvtFNgOrQ09dRvHdbzgZmAw9Cn1QU5qza2vuuL9q2ii3vk9tf0kvToDD0bABcrlNM9r/AOY41Ya2yjTnNRw2wHPavYfO/Ke4jZYWpSpjUs2vgP7Pwgeu1StUIJBYBRqyoNB2guYgb+HdNs6MdCFrUSa4Ku9Qqmp7NNELO5CnUE6fCRP2N6T5wCLhrkJn377ryIl2hi1vfLQbgMt6FQe879d/auefMiJxf2Yg9Uaua+gbLa3PS53fOYFP6ibHteqroLrXzrYDrGLqNAGIY3323X4+4U7O6FYmqgdFDK4zDgbHdCpLolWp3tVNrXKk3sD321nRvRlgvtGOqYmx6vDqadMni9T1j45b3/OJouxvRnjqjhDSyKTrUZlyqOJsDmPhO+dGNgJg8OlGnuUak72Y+sx7z+g4QJaIiAiIgIiICIiAiIgIiICIiAnhE9iBafDgzEr7NvJCIGt4rY/dIXGbD7pvpWWqmEU8IVyvGdHxykJitg24TsOI2IrSIxnRrkIHH8Rsm3CYNTAWnT8d0cPKQOM2GRwkVo7YWWKmBU71B902bE7LI4SPrYQiEarX6NKWJVsoPC17HjbWWa+zupsL3Bv3bps7UphY7AM9sovYHTnuhZNtfwe2C1cPVayLnNuA0NrDiZtvRPo7VxuLWstJurVbLm335nlvM92R0SXMHrAEi1hwHcBOy9Ci+ULTphEG9iLX/WVFWzPRzRCfejMx5aATGx/omwlQ3KfI+e+b2IhHNh6FcJu7YB3hKjr5EkTcdj9GaWHpU6SDs01CLmN2sN1zxMmIgUU6IG4SuIgIiICIiAiIgIiICIiAiIgIiICIiAiIgIiICIiBbegp3iYWI2JTbhEQIHaHRNOFprG0OjIHEREitfxOxwDGHwCrPYhW+9GehiECpVIbiFG73zdaVIKAFAAHARErKuIiAiIgIiICIiAiIgIiICIiAiIgIiICIiB//9k="/>
          <p:cNvSpPr>
            <a:spLocks noChangeAspect="1" noChangeArrowheads="1"/>
          </p:cNvSpPr>
          <p:nvPr/>
        </p:nvSpPr>
        <p:spPr bwMode="auto">
          <a:xfrm>
            <a:off x="63500" y="-841375"/>
            <a:ext cx="2628900" cy="17335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114" name="AutoShape 2" descr="data:image/jpeg;base64,/9j/4AAQSkZJRgABAQAAAQABAAD/2wCEAAkGBhMSERUUExQWFRUVGRgYFxgXGBcXGhcYFxcVFBcYGBgXHCYeFxojGRYXHy8gJCcpLCwsFR8xNTAqNSYrLCkBCQoKDgwOGg8PGiwkHyQpLCwsKiksLCksKiwsKSwsLCwsLCwsLCwsKSksLCksLCwpLCwsKSwsLCwsLCwpLCwsLP/AABEIALkBEQMBIgACEQEDEQH/xAAcAAABBQEBAQAAAAAAAAAAAAAFAgMEBgcBAAj/xABGEAACAQIEAwUECAMGAwkBAAABAhEAAwQSITEFQVEGEyJhcQcygZEUI0JSobHB8DNy0RVigpKy4SRT8TRDVHODorPS00T/xAAaAQACAwEBAAAAAAAAAAAAAAADBAABAgUG/8QALxEAAgIBBAEDAwIFBQAAAAAAAAECEQMEEiExURNBYQUUIjKxUnGBocEjYtHh8P/aAAwDAQACEQMRAD8Aza0oyUPX36K208FC1HjrJbC16MlQsA3iqViB4KhYIeKoQc4m+tTuGXIWhmPGtS8F7tWQj41pam7q+GvXveqRcteGpZVAkV5qk27MmnMRhYq7KoTgzTvEAndrqc5JJ6Bdh8aXwzAvcbKiM56KpY/ICnOJ8BxKHx2LygczbcD5xV9lgtRpTI3p1xypuKhQsLSjXQK6TVkI7mp/BOFtiL9u0DGc6n7qgEk/ACo1OYTEtbYOrEHUaGDBEMPiNKyyx7G4MW7hUMGCnQjmOX4VBZakXL4e4SBAOwmYA0AmkXhURBq3cg1OFzwmh0il/SjVkCNs+GoP26SMc3l8qmcK7QGxcFxbVl2G2dS34ZgKpEHrl05QIqVwoCG0maOY72mYfFoFxfD7ZI2ew5tOPTMCPhNHezHEeAFhJuWpEFcQCVB650JA+JFAnhlIf+6gsaikZvj7ozADajmEUEyelbhhfZ/wq4ouW7Fm4p2ZSGB+IJFT7fYjAqIGHt/KtrE0hOWWzDkw3SgWOsdzfiZ1zaedfSydmsKNrKfIV0dnsMDIs2565RNaUGY3nzfxnEFrYUayaE4bCEHxDf8ACr/7SOzq4TEygi3dGZRyUjRgPz+NUu4s6rvSs5tPaei0ukhsWRO7G7N3u3DACV1AO34UTbtRcOp25gaj5NUngPEzaVv+HN0tEnKpiBt4vnScVxhGPiwkf+l/Sh1fsAz5Mam00D/7ZX/lj/IK9Tn0yz/yD/keuVqvgV3YxQH1dCbXv0bCfV0Gsj6ynDnhHFjwVD4ePFRHGJ4Kj8DwZuXMo05knZQNyT0FQs4cC166ttASWMaAtA5mBqQBrTuHtFZUiCJBB0IIMEEctavHZvg1s34+jtkW3ccXnDKbjBSAEGkLqT/hFcXs2920q38N9GvMB3dxQe7ukiQtzU5W8zqfwoe8ujOLnvUSdPBUPGYVkulWBDKYIPIiiDr9XRDIMwy+Krt2e7FjEZbt6RakBVGhuHzP2U89zyjeqnwW2hvDvDCCSSCBsCeenKi/E+37OwySFGgCwsrtB+EbdKshq/D+6soEthba6QqCBBJE6anbc/E1Nt32AlWIHITBPXQeYInyrF7HbkrGXD2dBEuXYkdNxA8vM1Mse0RwfHZWP7jOsemYsK1uK2mqcQ4Vh8SMuIs27kidQM/qGXxD4Gsq7c+zn6IO/sMXsTDBvftE6CT9pSdM2kaA7zR3Be0i0AvjcRoQyiY0Bi4Dy13jer7YNnGWMyw9u6pVgNQQRDeh1rXZmqPnOKbNEe0XCmwmIuWG3RoB+8p1RvisGhqPVFimpm5uflXb78qQ1UQk/RHTKWUgOJUnmOoqPiCZo1xLiIu2cMJE2rfdkc9CSD8qFsoI1qlyWQ6WlgtMAnKMxjkBAk+Worr24q09lOJpbtFFyd6Xl+8y+JCp8KGJA8MkE9Iqm6IlZUorhojxx7TX3NkAJOhBJB5lhm1APTlUHLVogia8DS4pOWoUEuCdo8RhHz4e89pueU6H+ZT4W+INfQns37ZXcfg+9vKA6uULKIV4CnMByPiggaSKzT2ddmcHdw3e37QuPnYeItACxEKCBz5zWoYC9btoEtqqIuyqAoHoBRIopll+k1w4ig4xtKGKrRkrPtZwQuYPvOdpg3+FvCfzFZNwLhXf4hE8WUyWy7wNYHmdvjW1dpLXfYa7b++jD4xI/EViGB4i9m0TaJF1zGYbqg3APIs34L50lqY82js6LM/RcF2ui44uxg7JyXLNywDs7HMGP84JAPkYoHxrBm347RV16SVYfIww9KYPHb1y39aHK7FipI/xCINMsVCTbaI3TUqf5ea+hpOMaZmalF3Lkg/2433P/ea5XvpQ+6K9Rtq8GNyCZH1dBMOPrKNufq6C4X+JTYiGMcPBSOzOPa1cLLlJOniUMPIwafxVlmUBQSY2AJ/KinZbswJDYhbkHkoMgfHQmsTkkuS/cN4PiOKxL+FgmQmAoYxmI3nNKxIy9KJcb7RY62hzOgX3fDZhSCIjKdPPlz15VYOA8Jwtos9psYhYqGBBPu6ARlgxG9HH4bhrpCXO9ugGQtwPkn/KA3xpNW38BLR854y4XvFmMsxknqaJXrf1daN209kyuRewWVD9qyWhTHNCT4T1U6dI2qh8Vwj2hkuKVYbg/wC1PJgiq4geFv3zop2T4GtyXubbAdetRLtmbTkb6H4TR/s1cUWUlgDroSAd6xlbS4DYEnLknHsXh318S/yn+tAeM9l7ljVfrE/EfKrlZxAHOn7mKsx4riD1YD8KBGch2eKDMpHz/A1pPsd4qbbXbRPhOVwJ21yN+a/Kq/x7s0GYvaiPIgg+kVH7B4428aq7ZlZfiIYf6aahKxDLj2lv9tPZ6Ut4pRqh7u55oxJtk+jSv+IVk9vQFj8K+nOJ8OTFYZrT+7cQqfKRIPqDB+FfOvazEO+KuB1VChyZVUKAE8Ow56UR9ga4sELqZrhNOOuURSFFQofXYV2uCuioQ41hn91S0amATAG5MbCozAjrWk+ynjGGsNe79ghbKFLbEayv41dMRxTgmbMwwxbythj8opPJqXCbjtbDRxWrsxXh/DHYiLYb1O+kDQCedW3g3swxmIki3atIftOG1/lG/wCVXW57SOG2f4SE9MttUHzaKE472zORlsWlHKWOY/oPzobz558QjXyzSxwXbIGN9mRwi95exiL91EtzmOg0DEfOqPi8UyX1cG2xtsCCUABggwV1BGnPzqy8Rt4jEo929cZnjadhTPB+EhbYe6o+s2zW865dR/hB+9yo8JSUfzds16O6VJUK7L8Ru2bR0GUuzR0mNvlVmwvawRLKQeg/OonBeAxaK6xmcDnoGMUm/wAFc8tRV+pJdGHFdMsWA7V2rmzR66UdF5jbLqJhSR5wCRWXX8ARI2I50lO0l/Dghbh2MCdPSiRy32Z9G+ix9je3dzH3HtvaRAqZpUseYWIPrU1cI1q3ktLhrSjSXl2PUnLGp9azHscmIe5dt4cHNcSGIMZVzAkk8ulWtewNwD629bXrufxMUrq520rHNLijtcpSoJ4nDYhhk7zDMp5d2yg/EOSPkaoPFeGmwSMpWSZG/noeY6bVYsT2PuoCbV4PHQkfiCRVe4niHICsSzDQkmdjO/rpQcT5pBMsIxjalYInzNdr2avU4J8FkuL9XQbBr9ZR2/8AwqC4BZufGioAy24fCXsoe0VBAkE3Au3U5hG3PpXuG4HiRuTbyFpM/XTrlMzqfszUXF4C/wB2clp2y6kKk7cyKEWbGPJHd2Lvwttr8h60BpvwbNSw9njU74cHKdDdfbxGdNv31pNjA8XzITewwI2zXbuo21GaOmun41QLGB4zuti6NIP1ZEgzvPx+VODs7xk//wA9wZZ3RBA+Ow1/KsbPku0XfG8A4jcUd5jMIi5Sffu+6DMmW2ECOtVXtVwBLFosuMtXWUDMgDAz4ZCkyCBm68qTa7GcYIhkCBRPi7lYB/Ia/uKTjfZvjDbY3b9lHUwLbOJaMuxQESMy6HqK3Hh9lN2U2zj2U6UbfhF27ZtFAMuWSAgJBOu+8a1X72HKMyNupKn1Bg1beE8YK2UC9I+RgzRcraSaC6aKk2n4J3C+DXDh3DHxKIWJoCOA4hH8CwZ08JP41cMBx+1bQi5mzHcjkfIc6abtOUbQeGfCSIJHKRypdSaHXj3Uidw/CulmLzBm/KqZcwww1xr4AOQ5l12ObQfHb41aF4t3510jf0qkdpOIm4tkBCisufUzmMss+QAEgf3gavGm2Zz7YRp9n0H2fxa3cOjKZVlBB8iKx32q8FyY8uBpdAc+uqt+Kz/iq4exji+fDNZJ1tHT+R5I+TBvmKe9sHCs+HS7Gtt4Mfduafg4X504+rOfBW9r9zDcTclq5bFFMP2Txb3rVkWLge/JtBlKB1AksC8DLGs0zxfg97C3Ws30Nu4sSpjY6ggjQgjmKgIiiu0kV4GoQUTRC7wvNlI5gH5gVAReZ2qzcKxAKIxEhdCP5dKxkdDGCKk2mDLvZ9tOtT+HdnyIzL8aLNjRiGyqkKD7xOs+QqVbtOvhOsc6C5McjjimT7FpcoXqINTFW2qWkMZbYIVWOpA0idzyobbu5W3j1qQDmidxWLCcWWTht1e5VlEFh+J1+etOYizpmA15ihPAOMJewrsttkXDOLdzNGp2lSN43I5SKh9pO06okITmB0I2rb47Oa+WCu02OCAiND03FU/ieLF0KRy3ojxvF3rkMEIB97TT1obh8GQTOixJJ2FU2ttob0kd2RQl7hHsZftWbd17zPDsFCISC+SSSxBBygsNJEn0oxf4xw874Un11/NjUfs/2Cu4hVee7tGSGOpIJOoX16xVnPs3w48Pe3GaOqjz2y0nlyR3XY3DHggqny/grtrG4JgTZstauASCsqPQ5WgjyIqp8VY6kdY/fxmrjxPggwiXCp7wHqAGEbbaESaply8NIMnX5htK3h5e5C2X01Ko9Ef6Lc6V6iXc3PvJ8xXqN6kvgNs0v+4KXv4VCeE2Ge7lVSxPJQSfwozfH1VMdkVZcR3gmFIBIB+1puNutM9I5SVtIu/Dr7NZtDoSus6Ag6TvyFQ+McXxGGwaOCSFdUYBuSkgSDuMyj5+dF1sBFuSRlVw3qHIP4HMPhUTiFlMVbvYPRXMFWM6GVfUCgOjpU3Cvgro9qN8gxn1YNq6csu5y67Uxf8AaRfLP73i3HervAEyE305Ryola9jVznfQf4W/WKW/skVPfxSD/IP9V0VX4exz7YBbt/fYkE5QQAfGeWonQdT86gcT43ecZs0idTqdTruTvpVxwXszwhPixQ06Nh//ANWqwcEwmA4fmFspe70Q63LhdSNxNq3aYMR131MValBdIjTZjCgtJOpOpolwTEAMbbbMdPXp8Yqy9uOG2FK3rFruQ5IZVS+qTEgqbyr56KIqm3UM6TPlv1ph1KJiMnCVlusWbSAKyMYmCHjTWJ9J/CuYjh6McwBHQZiY/HU0vC49ltoXAzFFJ06gHSmsRxUtoBHn/QUm2+jrRpqxLEojR72U/DQxVMxGMuOERzItAqug0Hrz2HyrQuA8IN5oMwdXPl/U7D1qrdsOEG3fZwpCMx15Tz/r8aPi6FNS7aLD7G8Uw4iqD3XR8/oozg+sgD/FW38TwCXVKMMytEj4g/mKxf2HYcHGXn+5agf43WfwX8a29hpJ+FOQjwIt8kLEQ+IRiNbKPHkbpVdPhbPzoB2q7E4PGrev3gwvZCqPmYBBbU5TlBhtZmZ+FWFrMBjzJ/ACB+/Oq329xpsYC9yJXIPMuQp/AmjNKioq5JIwi9w2DCuG+H570hOHtzg+U0+MUw6fKlDHnoK5++R11pcPu2RGwj9Pyohwm6yyhBE6gxz50kcR8hTq4rSWKqN/FMn0ABJ+UedU5tqmi1psUXakSbN2DGZvOAP6UXS6UUFS7cvFGn9KDYbj2+QyAJOkaCNacbHs52iev9N6w1YKUvYnYzEgwTvVo7P8IZlFy6TbTlOrN/Iu59dqG9muC5pcBSyz4rnIgT4V1APm00b4h3lthnIOYTmkn1BJ6TttrQss9kdyV/sVBuUqugL2z7c27Vv6FhUyoD9ZGkeLMwndnY7t5+dDbeGzhVAzBgGHUgifypztJwazeu271y5kERcjVnVR4cnVvsTsABRXh2AsYtQbTd0QRbhWH1SrltW887yJdmkaTEmgvIpRTXfuajhkm3LhexW8Xi3uKERlhoBWTI59NIorwPs4uJzd4xFm2rEkbuwEkj+6P1FRO0HBrmFLKWW6iHKblo5gCQCA0aqSCPLXeoOF7T3LahUYBQrJEA+FzLT1nrRYRHZRgo/6L5fu/Hx/MvOD7QIoIzquUKqgnwIoIGw38Og5kxSsN2jtIua93mcyD4HRG38WdgAJ030j0qh8M7RHDktbW2GJnMyBmHkCfdHpFFG9pGJIIJQz/c/3oLwO+BX0JeUOdpuJkq0hQDLLkMqUOwnqJAnnv1qlYfDgeNzCj8ecDqan4rFBwQdATMDQAnUwOQJ1iouItI/vE6bCdB6CmMcNqoxLBN+Bz+3bP/Kf/Mv/ANa9UX6Ba6n516i7IeGZ9HL5QexN8d3QzhuKZSwEa66gEiOh5UrKzCINew+FKuDHP9DRX0xKP6ka5ZtqUV2AMooyxpMhtf31qDxyyzgMoIdTKldyOa+en5U72Hxou2MjRmUkfLT8qJcTQplPQ0u+joxnzwDbqLAZsStgGNDaw5GaNfFcQkk771Vl7TTfIF1r1sEgMEs2maFOxFswJGlFu0//ABKoByefwI/WqHgDkf0c/hNacUo9CslczVey/EcPdvpbfvkW77ji+YLRIByqsTQftHxtO9Nq0pZQxAZ71+4WAJGgNzLqB05012N4Q2JISctq0fGZidPBB5Eht+WvlWjYPhdvDg91YRIEzAZiY1JuEyaEsTkvBLUX5Mcbgd/EM+Sy2jwAtsgCJB1A9Nz1ozwT2YPmz4o5FH2FMueu0hdPU/nWmDiQ3JLHqdvgK9dM+IzEatrpzMCBA85puMaVAZcuzNO1mDRLwRIyi2kAfZGqgHrIAPxoDbw81Z8XYF6493fOZ9FEBR8FA+M1Gs8KEmBqdAOf/WaTk7k6OlBOMVZaOynDCuELCJuSwMHRR4YMb7H50riHZ63ibfd+HLvlAMQNiHPiJGxPKjhw+S2gAIVABAJUAQBO8TPM0u6y5wSwPMx1jSYMEkf9KdSpUc9tt2A/Z32H+hXsQ4eVuC2FB3EZmIbkdxqKvxFQsG4jTbyqahpqKpC8uxDjrWb+0rB3cTdw+DsKXc5rrDYAe4pYnRQPFqa0+B0oVxXHWrAa7ChsvibnCzGY9BrUa3KjeKeyW6jGO1PsyvYKwt57ltwWCsEzSpaY94DMNCKqH0STAqwdqu2NzGXWJc90D4EmAANAY6n9aFWX09a52WSj+k9Ho8Ty0snZAv2GXRBJ+8dAPQfrUQ4BiZY+v750ZuGo7CgRysayaDHd8jODi2wO42I6g7irFjMKsq6+7cAM9Tt+/WguGwxuOiDd2VR6sQKKcexvd/UW7JtKjmGYuWcbA+LYGAdNNa1doSzYY74qIV4VxVbGrgQAegzNymfeESIHWYpjinac3GOUaa5ZJKqP7oO/Lf5VXLYLHmT8zU7hWHFw/wARVI5HVvXLI/OooSlGpfp8mZQwad758y9kOrYe6czE68z+g/Yro4S1thcsO9u4NmB38j5eVErnD8QikgKxEZQFJDg88xMA+XKuDEENlYFWEEqRrB5jkRvqK9Bo8Gja2Ll/P+Eea+o67WZGpP8AGK6S6X8yTwPtNZsXGOLwyI7jKbyqe7caz3iL7szqYPpUrj/YWxdAu4a5atG4MyoXHdNpJCO0Rz8v0A4/jATwKodzyOwHVv6V7sjxy5hbvjg2mObKB4UcaqyqdtdDHWeQrma7Dj08qxy/p/3/AIHfp/3Wojv2cefP9CuY3B3LLlLilGXcH8D5jzqPmrQONcbsY1TbuW8hGbu70gkbZAUAkLvIzHfnuKPcw2UkHcaf9OopWE0zqPFkS/JNEYmuTUg2a93VEsxsZHk16n+5rtXZWxmuYbssg5VA7R8JWwiXAvu3bZjqM23x/WrVmNAu2p/4RvJrf+ta2+jkrsA8N4mR9ZbnJbYCdBlUzlTKOehM/wA06mrDieN96kcqrfYxLbJetXIAco2aYykDKN9/e2o7d4BdQwil1OxXWf1HpQVG1Y9BqP4sRgVC766yKzy2CbzwJ+uIHxZtK0u5g8hXNppJnSIJGs7f71T+y2BzcQ12F17ogiSFLFSPKSutba/GgF/m2al2S4euEtrZGrkBnI5vEHUclEL+zRC9eFxyJ067iNJjaKh4S6bbZYnMdG05CWGpnb/eimCwhyk5RMaRseg/3PWtx6oG+xxVESAs+UnU9edDONX2Sy2aCzgoARvm3gTsB8dqm2bJWZUhuROg6wf99KF9pMPrbed5G/mDPyMT5CpN1G0axxuaTK2tkgbUT7PYPM+aAI0WQSM5BymBvEE/Km8FhmuuFHPfyHMnyqyYfCC0FVAW8U5jMTs08ogDQdNaWwwt2xzNkpUuxdm85MZTBAmASQ0AGZ0YenUfHlzBJvIXfTlImSOgmf3pXcTdfPClSdNgN9NNSen4VUPaF23vYIW7FoZr15dNptgHKCojVidpkeGnOxHouVjEZAAxE8wOWpgfKKl28cKzXs9jrrWLZdyzCVJJJPhYjVj7x5TzipfHe197D2kFlBcdn8UqX8IgwAObbT8qbVKNgttmg4niyqJkVk/tI7dJcDYdJmR3hGgga5fOdD/1ozwnjX0jHPYBV0tBX6lcx/ht5rz86oPtB4Yv9oXj4vFkbTbVFHTqDQcuRJUhnTYm5quWA7LKx20G5p0EAwNuVM27C2j9rXrEfhXM2v5Vy5u3x0eowL04pyX5EsmmmrqmuOKCh2TtWEOz6kXGuD/urbuI+9GS3HnndflUrjHH7+MS1aZiLVkCAYJzRDMTEknpNd7OcSbDK1xI7wsoAMxlUFiT/iy6c4NR8Xi3u3GuOZdjJMAa+g0HwrsaPQvLU5/p/c8j9R+oxxZHGCuS6fg7hrITQfHz9aTcwoeZAP5j0pyy1M/SdSBXo1CCjtS48HlZTyTm5t2/ItEugybxnfRRqYyy07mBUXG8Rum4CWVmClZAjKCZEjYnfTzpF/iBMqvxbp5Dz86jAhRFef1mXDidYV+Xnwem+m6DLnXqah/h48jqALr8STuT1NMXcWToKS14E07aE7CuQ77Z6pO0oY+ENpbY+VKutpvt1p67eyiOdQcZmyEx0q4csHqFGGNpci83mPnXJPl8xQzvjXhiDTW04Xrr3CMNXqgfSK5U2k9eJuv9o0J7V3ycI/qn/wAi09xLi+Hw853Ej7KwT8eQ+JFVjjPal8ShtpbCWzElpkwQR8JHIfGtMQhjlJ8IR2YBa5cVeaEkcjDLv03q8XMRcKq4leZgb6faBMjX1+NU/sXZ8d0q8sEjkACxkdfu85qxYW+2bLcLEagjTnzHIHzrMaSGMkWpNMg+0C4Tbw7uWBOdW31jKR5D7W2utL9l2Dl7t8jIijIDuWYkMeXIAa9WFFe2nA/pNmwiwHFwAHkqZWzmPIQYBHxo7wjC28PaSzaOkZQNG3MsWJ3Ykk6fDatNclrIlh2pdknB2yxUyIBaBEkEydSdqslhIFUfAcRnFopJAGc6kk6Llg+QmrguMXrWoPgUyLklukiqj2qxZzhSAMqZp3aWJBHp4R86tK3pFCsf2dt3rouMzbAMo2aJjXlvUyJyjSLxSUZWyN2Yw+S0Gykm54tPujYEnbrHnRYcOkaxr5bTyGsA+dSrSqogAdNOg0FOZ6uMdqozKbk7INrhqptqfT8ulZH2zV/7QxbKMzYexaCzqQGOYkHloT6/GtnuX6wj2q8Qu4fibvabL3tm2DoCGAldZ81Faa4Kuw/2V4vZu4W34gLqrDqTBJ1kidwTr8aqfa3tRkZktPLEEMUOi/Ebn0NUq7jHYQTp09a9hMGznTbrH4DqfKteo9tMlX0WzsJxBsML2IAkgBVnYsSAJ66tMeRpnHXGvMXdmLsZJJ1P76U1xO+LVpcOu4Ia5BmCAcqTzIzMSereVQzizEhZ61zsm6Ts9J9O2YoPcuWdfMv94edR3v6gAQDSzxFTuCKYu3l0jrUjF+6DZsse4SJdu7T6PJqEDXcNc1prSYIzyXLpCX1DXTw4tsHy/wBgvYcgRXGako1eivUXxR4h8u2eOtT7q5OHliqk3LsAkCcqJrB3HiP4UMzMzC3bGZiY05f70V7VZ0tYa0dAqajX3yxZ+WmgXruKQz6nGrjfKR0dNpZtxbXDYATQVHFyWMnypV65UVVkmdq87FXyexy5aaiggjoBO9K+mSNoFQ7a5tdgKeid9AKw4r3Dwyya44F2tdTTtx/CY5CmS/SngPD61XuFXMWvghDFV4XlO8fIUMEkwJmimF4WBq+p6ch69acaSPPYpzyOkjsp0X5CvVK+jJ91fkK9WLG/Tl8HO+VTI8TdT+/ypq5iGbn8BS7WCJ8v38zUpMOo8/30qnJG4YZNUuEG+wwg3SdoSfMSykemv5VaUeyIABzAwRrrBMyT+lVnsriYusB9zbr4lA36TNWO3gmdiwIkkkgldxuN5PxArafAhqIqGRqyx2CblrSc2aSB0MjT89fM1G4kTbgeIFgZ256RpzineFWMpIbaCCY06QDufh0NJ4tjxAzQVMgKN9tzBkcxpvIrbVoTunSKtxDjC2MXYf3BKqfR/DqBsdfwmr/YxB5GsD7ScT+kXzB+rQwuu5HP9B5Cty7P3O9tW3++it8wDURUvIYtsT+tPi4Y0/IivW7fX47117gG351sEIfFRvofKuDifp8ai4q4CI50NxNkxUstILXOIg+vrpWbe1MWna0XEaMM0ExEGCJB57j8as7AjrVP7eW81lTPut+BB/oKxN/iNaeEXNJlE+jWV1zKfRXY/JtPnXW4plEWgVO2dtWjbwxonwqG60gig2N+kosVNdt3KbJpK1KCb2nwduEdKYjWnHE0gLrW0K5HbJRu8qVaaDNNqtLpzTrbGxHWScp0wrZvyKTexQmFPqenkPOoCXCfCGC6asZgCP7oJ122qJaukUfU6tqOyHfkHo9NB5FLIuPBZeB8Qt4e6HdSywQcvvCSDInc6R8TXO0PHBiLuZQQqjTNoSSACYkxooG/y2qHwnCm6wzZhb+00GImCAdpqNjSqOyzIB0PUcj8q4fp87vc9I8mNzUl7Ee4xrtq3pJ2/OlSDzp9EUxJrTdI3DHuldjLXGbQCBXBaPM1O7mdiK4bCjUms717DP2z7b/4G8PbJ9KcuXBIHKRXO+LaINOtcOVNSczcgOXr0+NRRcnyVkzQxwpP+pKuQTIAFM3cSq6bnoP3Ar2Cw17EvktqT1jQAdWbkPlVnwnZaxhwDfdHfUhAfCI03A8epiAQNDJ0NblOOPtnMnqW/wBCr5Kl9Nb7v5/0rtXz+1rX/g7P+S3/AFr1B+5X8ID1Mn8RS7mJj9/nUfvWY+H58qZ7rm5+A/Wk3MbyUfAUyojk8/8AFx+5YezLKL+U+NnVhExJ96P/AG1c8Ljkz5jJgQrR4j0DcvwrKMNiHt3FuTBVgwG+o5fHb41oXBeIW73jnQkZlEzLcoEmSfI1voQyS3ytqi14LFRbDuQzHbrvm25dfj51TfaR2l8QsoSJGa5B5EaJHIxv61K4x24tWbJNhLj5pVHKlbeYe9DEDNE8qy/E4pnYu5LMxJJPMnnWxZNJ2eu3Z20FfSnZ3CC3h7KDZbaDpMKBXzbgMKbt1La73GVB6sQP1r6iwVoBVHQAfAaVpIHOVjuY/wDSklPKnsvpXSlWDIVxQOXw2qJftk/hRVrcbVFuqN/9xULTAmJsHnVbx9sXXa2R4cjCehYgA+u9WfiV6ASdByquYNDcNxlBMEAmGgAAn9T8hWJdB8b5RmHFeHNZuFXG2x5EdRUBq1fFcOa5IC545aHnHPzIoDi+Hok+4QVkg2xILBtASJDAr++YoxZ0Z50+1yUICaU9ppiDNGCQGLOQqzoAIzfAan9KhPiJYnry6eQ8q01QKD3uukQ/o7dK4cOw5UQS5TyMN6xuoaWmjL3B6oQNRSXMD971JxFyaf7M4Tvr+YiRbEqv37hIS0vnLlT6KafjNQxJs4mbHeeSQi72euDDLiiV7tmywWUPOsEJOYqYOsaVFSwKL8d4ZfsXe7xKkXFVYkg+CPDlI0K6fhQ4uK5rm2dzT6aMI8tFgxPFXt4a3hxl7u2CWL6q7Fi6qsGJMnnO9Qr+CF9T3SwV95NTBGvhJEwRsD5iTvUG3igQFOmjAneQeUfL5U63FFSy9tZFx2DFgTqOnyoqEJRcZgvuRNS7doc6j4eyWOlTiqp7xk9BQ5JvhHTxOEFukJW390TXmtKvvmT90fr/AL0k4l3IVAddAqySfl+nzqw8N7BuRmxB7sf8tYNw6ZpaTFsRuTO9Zbhj5kwWTVOfEFwALZuXWCWlJJ2VAST8v0qx4HsUttc+KaI1FpWA5A+NvQjRZOo1ovZxCW0KYazCbM50LaR4m+3qScvppprCuWAw1YuxmAeW8Az/ALbUtPUSlxHhf3FWr5fLOni3hyWbQS2CdIgDlqdid95Mk+VM20WAAJbUlnOikakAc/U/hUHiPGLdkBSRcYaZViAOhYDQz61WuI8ZuXtDCr9xdB8ebH1rWPBKfPSAzyxj8ly7xP8An2f86f8A2r1Z9Neo/wBmvIL7l+Ai1kDV2nyH9aZfE8lED8/609e4JdX+ICn8wIqzdiOF4dc2JuXQpsMgSQxm40lTAIJEA7GRodhBMmhqTko30iTw/slYtqr37iubZS4wtF2z2nXM0sF8BXMuvk3ka0Ts5wrC28MvcZfEhBZgjMUuTdNtjHiUAjRukbzQ/E8ZRIsEG1KhQO7Li6p0y94gkhpGo+9yrnZxrnhVk8Iju1RCEyyyqv3YDEkk9KxbObubDmH4DZOG+jG1bazJlYIX3y2n2t5YHyiTvQrjHsiwV6yVsp3N7KAjgkiVGmZdiW+0d9Z5UQs2Li4h2K6H3SLl2c8syhx7qDUzAIqRa7QLZOTEOquxHd5zGeSFhZOvinXaIrUZFGZ9ifZriFxVm9c7sLacl0JZbgKTHgdRIzxqNK2tFA/c0I+lC7cuZrbxZZvE8hzzBRAPFbbKIPONtKK8Jxi3UlWzQSDyM+Y5H1o0WS7HorhHwp5rVIKetbINORUPEkDf+v4VPdNNdB5moWIChCwBb9fnyqi0VfjNu4/hUQTznQebGp/DuFrbsKrsGygzoU1JnxRroSd/Wh3E+0SLBgLH2YkDbXlrvVZ4t2xulmyEQ0HXxR4dIk+EwYI206UPchhY3QWucRFp7nuwPAefikaA9ee2wqn8W4ln8U6GSB0B5EbTpy60h8E4AYtqTOXZYAnnpO2n9KGXbqmVB05eY5kVaNOuwFiMUztry0HzpOevYhIdh0J/Om5rLCxdEm3cpx7ulRlrztWaGFkaQnE3TEdTVo7OJcXC3GsKzXWuIBlUswCJcdiANdJGvKq3ZthhryNWLgfaK5hl+p8NySVcGMsqqnTnsDr0qsjdUgWNJNyfuDr+MNxi1xmdjuzksdNNzSfCaTimkl3JZ2JYnqSZJ+c0zYQNPKPP4ULZ7nUjnjGo8D30QHavfQkT3zJ+6KYTHuJA25QBNeLqDJzZZEnL899z6mixhXbEsuqjL9MaH2xTHRfCPLf5/wBKO8L7CXWXvL02rfpNxpBPhQnTQbsQKsOEbB4ZF+jp3jMCe9cePYaAbWxJ5SQB56Q8Xfu3BnuXC0yVAkkjb9BproKUnqW+IcC7TlzLkkYbGYWwMmFtEtsbh986a+IfZnpGw86bBzeJ3Yk7KP1M+W1RsVi1tWx3rC2h1g++86yqj9YHnVa4n2uZpWwvdJrrMueUz9nTkPmaFDBPJz/dlSyRh2WXi3G0sqFdpI/7sGSQRziMuvXpzqo8S7R3Lkhfq0P2V0n1POh9rDvc91WYkwI1JPpuaRfwlxSQyMpG4IOlP4tPDH8sUnllL+Q2XpBanLWHLGiFrABdWpnsCC8prlF8ydK7VlWaUvE7n2gHI3UjQaQB+tcw96zOdrIQgZcygAkH3/SRp86bwfvv60m9u1ebUmnwdhrjkKjG4Z1y5fssBJYQraZZUjXpERRbFY5bwyI2TxrJXU5Qsso9SF15R86dgv4Vz+Zf1p3hP8Vf5bn5Ub1Zr3AvDB+xd/prDvHALe7sQFYE6FUI3UaRMa+VCsbirV9LRQKl9T4LbDvQjjx3EZV0EhozH0GtO4D3T/Lb/M1Ku/b/AJE/M0bFqG3TQvPCl0wXbxTJiMz4iQrram6O68TQ2XKJzKEcSeWYUjCdrsOuMa3gknEX2C3LjsxtBlknSdQNfdG53rPOOfxrv87/AKVN9mv/AG4/y3P0p9KhR90bN2cv30W79KdWm4Wt3MygMjAQotj+HliI5zNSsVxxFBKENBjnv0GmtV07j1/pS+F++f5D+dG3PoYjjVWPNxdXb61iF8tBPL0pi9fGdlF4zAI8RLcto2EEj8aHWf4g9D+Rpn/vrP7+wtZTCOPgBdosKy3G3Kk6E6+ZBPUTScJ2OvPb70hMkE63UU6ep/CofFf/ALf6noenuVEuTbbUbHr/ABkOCMpI6D/aoHCsHadk7zMiqdWIAI9FJAb0pGN2oCPeq6+SPLF9RX9w92m4XY77/h74dcozF4XxDTQCZ0jWhP8AZI++Pgrn9KKYL3a79oVVGVJvgHpgkAiXP+ED/UaeThGf3bVxv3/dBq9dluXrWkYHb99KTyanY+EFpvhswix2XxB9zDPHmLh/QUSw3YbGtH1SJO2bIPlmYn8K1TiP8Sx6f1qPf/hn+RP9NLy1s64SK9NFAX2dYggZ71tZEgBiRHU5RAFIu+zpE1bEgk65USSNYklm5+lW7i+1z1X/AEiq7b/hv/5Vz86x93lfuajBFducNsIjwGZgG8THmNoUCOVJuYjvMOEOWCoOgAOYAeW2p+Jo1jP+yW//ACbn+p6CcK/hf4T+S0bc2rfkjXsTuD4hDh1LMltAIuMYBO40kEsdNl+VDcd2iAb/AIRWMCO9cAmeZRfs/GarN/ZfVv8AVRDD7r6D8qchp4p7mKzzSfBAxRuOxZyxY7liST8TTVtNfFtVnPu0D4nvTLVC5e/Z/jrC3fAsXmAUOBmCaSzkHQCBvyiTppUXtE6NiM2fMWBL+NXyPLQveXNG8MaA+XpUeHe43w/MVL4x/wBn/wDVH/x0HbyEsLXMDAmGjrlb81LrSLOIwySLtnvZgghySu8jwsgA2MQTQPgXvCp2M/jN/N+lU7RpKwj9NwH/AIZ/8x//AFrtDq9WN3/rL2H/2Q=="/>
          <p:cNvSpPr>
            <a:spLocks noChangeAspect="1" noChangeArrowheads="1"/>
          </p:cNvSpPr>
          <p:nvPr/>
        </p:nvSpPr>
        <p:spPr bwMode="auto">
          <a:xfrm>
            <a:off x="63500" y="-857250"/>
            <a:ext cx="2600325" cy="1762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0118" name="Picture 6" descr="http://t1.gstatic.com/images?q=tbn:ANd9GcRRwfDTYQ4bCcxXYyZRvxiJQRjp9KVkMVY86m8D0Kf12nfPg-5G0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4419600"/>
            <a:ext cx="1943100" cy="2022590"/>
          </a:xfrm>
          <a:prstGeom prst="rect">
            <a:avLst/>
          </a:prstGeom>
          <a:noFill/>
        </p:spPr>
      </p:pic>
      <p:pic>
        <p:nvPicPr>
          <p:cNvPr id="90120" name="Picture 8" descr="http://t3.gstatic.com/images?q=tbn:ANd9GcQYbXZ6NDPdiAhAmhIOl0_Ot8pxgYXHDsykjWJp2HWjyqVnyRh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4495800"/>
            <a:ext cx="2656974" cy="1905000"/>
          </a:xfrm>
          <a:prstGeom prst="rect">
            <a:avLst/>
          </a:prstGeom>
          <a:noFill/>
        </p:spPr>
      </p:pic>
      <p:pic>
        <p:nvPicPr>
          <p:cNvPr id="90122" name="Picture 10" descr="http://t0.gstatic.com/images?q=tbn:ANd9GcQyAeOTnDCr4oBLMuvawLugT-OFWj-aOJYuX2h9CbmCn4cZMH2g2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81400" y="1676400"/>
            <a:ext cx="3276600" cy="23492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47800" y="228600"/>
            <a:ext cx="7239000" cy="1143000"/>
          </a:xfrm>
        </p:spPr>
        <p:txBody>
          <a:bodyPr/>
          <a:lstStyle/>
          <a:p>
            <a:pPr algn="ctr"/>
            <a:r>
              <a:rPr lang="en-US" sz="6600" dirty="0" smtClean="0">
                <a:solidFill>
                  <a:srgbClr val="C00000"/>
                </a:solidFill>
                <a:latin typeface="Comic Sans MS" pitchFamily="66" charset="0"/>
                <a:hlinkClick r:id="rId2" action="ppaction://hlinksldjump"/>
              </a:rPr>
              <a:t>predator</a:t>
            </a:r>
            <a:endParaRPr lang="en-US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24930" name="AutoShape 2" descr="data:image/jpeg;base64,/9j/4AAQSkZJRgABAQAAAQABAAD/2wBDAAkGBwgHBgkIBwgKCgkLDRYPDQwMDRsUFRAWIB0iIiAdHx8kKDQsJCYxJx8fLT0tMTU3Ojo6Iys/RD84QzQ5Ojf/2wBDAQoKCg0MDRoPDxo3JR8lNzc3Nzc3Nzc3Nzc3Nzc3Nzc3Nzc3Nzc3Nzc3Nzc3Nzc3Nzc3Nzc3Nzc3Nzc3Nzc3Nzf/wAARCACEAMQDASIAAhEBAxEB/8QAHAAAAgIDAQEAAAAAAAAAAAAABQYABAEDBwII/8QAPxAAAgECBQIEBAMFBwMFAQAAAQIDBBEABRIhMQZBEyJRYRRxgZEVMqEjcrHB8AcWMzVCUtEkJVNDYoKi4TT/xAAZAQADAQEBAAAAAAAAAAAAAAABAgMEAAX/xAAnEQACAgICAgEEAgMAAAAAAAAAAQIRAyESMRNBBBQiUWEyoVLR8P/aAAwDAQACEQMRAD8AaQmMhcKEfWkk2a0lPHBCsUkqRyBm83mYAb8d8YqOtpk3joEvcgqZL7/bF/qIfkzcGOQXe2M6fb745/V9W5nOjKrJSqe8YBI+px6brSqESoRdlBF7WDG21/tgL5EWHgx+0euMhb8Y57B11m+oSy0kLxOGKjw2Fvke+PLdcZy8esQQJJYkL4DG/wBzg/URD42dFC34xNHrjmcvW+fyMFiQqTv5aQkD73xB1T1TJN5PG06gdqVVFvqMK88TvGzpuja++MEKDYkX9L45g9b1PO4UyVCliWYFwv6D5dseTFn9TIAZb23UNNY2A9hhX8hDeJnSZMwoIm0SVlOrbjSZBfbnGr8Yyve2YUxtzaQHHNnyPMg5E7wLI25Gok39eMaky+SnZ2kq02AA0p2H1wn1LD4x/qOrsip65aR61WkYXLKpKIPduBjRn+eQt0/LVZZVurGQRxyxqLhhvYhu1sc6/BKqZ/FhYVCM135DD6b32HOCUuSZkaFIj5ELh9LuQNuNvv8AbA+obO8Z1OJw8Ubm4LgbHm9sa/jKTxPD+Jh17+XWL7c45/Hl+YOCGeoZ2sFCTN9eOfXAyt6XzZZAtQsKKDY62Nj7cYL+V+geM6e2Z5ev5q2nHzkGND57lCGzZjTA3tbxBhJoOngtOniU0MjAX16msfl+mLC5ShJIooDbuUJ3wn1b/AeCGiTqbJELL+JU5ZRchWvhbzHrynYypl8y7bo2kHi+/wAj/PHiPKn8UGKKlQHkLHzjxmOTNVwLEssMFmuWC2v6jbCP5UnqgqCBcvUVfVsqyVcqqv7QkG1t/bDPH1OKekhRqOrkkKi0t0s//wBr/pjRBSeBCElqIxpFrhCf4Y2GiZUV2nHm3C2Gr6jCRzSjbOcEZm6inrGaiGXPEZVKa3lAt678E2udvTF3J88rHnhqPg4o6aKSHSwkJZmLDa1rcAnnC7UU0tXnMND+1VFAvNcAamFwB3Jtg+6ETUtMst46d9yG2Zr7n9APphvNNso4RUbZ2Ckn+Ip0lGwYXtiY05QP+3w240jExooU4FlPT8FPmdHPLLK7RSq6goNOxvuPb+IwTnoaPNHhiFJTUv5fEniYqBYEXNiRf6YIQ0tJEVMdK9OPM2lT5R5TsBiuz0kf+h9RYaiZCNRHqALEYyOarsfQKrcoy+jl0SlDbg+IbMPbjHmTLaKeGL4apgiUHUwDBtVr+W9+PW2CqV1OsIjWn0oNgCzevre+DNJktfmOXpLA+XQ0lQjIYnltrHDBlI3Nxve97YMZW9HXFCLUZfPWyNJNVNHBHYQwUchCxxg2ChVO/wA+1rk430OUtDF4iwSzVCzeIkkllaMAceZiD8v0w4U/SssbyRLmeWxvpJMcMwLMBvYD6DAaoNMjRvBUJUI4IZlsCpHYj1x0pyXaCrptI2wBpaYtWTxh7HUyRBna9j2sLjjb74qRRMtQHkcyxL5il9m9tgMa5KpT5gDYc2P64kdQhVS3iE35dwL/AH4xJzB5PRvneCOV/HSxVDIUiVwwHcbn+GKRZquUwusiAPcBZLC2xG+n3xZWopjIC1MrlR/hyOTc+vb7YuzZ675elOtNRQKtvDlSHcAHnaxvb33wymn2DkgbBXipmSEUVRGEdR467ntwbX73998H8pWWonmWSirPCik1KCh/aruRYkbi1rkkcYtZRkdfW0S5kKaBqaWFXjBcecc+Vd7X25IPvgfPmtbllQ6S0/w0hACWG+njb6jnDNySsKcfZazPMaxKWqbIVo0qkezwzqhJbVYjSDfY9/f52X6POetpc2EOZQ0tOuoBl8NVTSb+a+5I22tzjdNmZrXZiGebwyCzMS1hzt/zjVRV9RR1UhpqicCQC95Dot8r7Y5ZXVHNwHqA00bBcyzOOskAuy0n7JPbltR9L6gD6DFDMM5Msk9FHTU2XZOkYdnDq8kjE7gC1k9S2/tvhVTMZ45HYxRyOyW1TNr0d9h+X07E4zJ8R8KYTTWgkBJWRLq9x6MCCN74XyMKlH0glSVkZeokhpVrlOoloZQdCdhpH9X7c41yZhHRBJqOAtUFNZhqCADe9gLXt9jbnAunjmo5PDhURaxqPhQgavqP44ritd5WBk1Wbw4xqJJsLG57bn9MFz/Atr2EI80lqWuhSmiubqVJ1H133Nv54srWq4vG0iEL5WMYFxbe9tsUvCcwM8qzx6QS7qhMYB7lvb1xWy6V2eFX0mOS+5bcKTc3+m/0wFFyDYYqZIoImMU3iDbzNHbtvbc/16Y900I+FauqJxBGqlrt3AsGt8r/AH25wNpqimnhknggqatFYCGkjupqHI2BfYBO5YfTfBGTxK1HhqZS4QgSSogVXsPyxgHyqvA+p53wGuK+4aGNyewV09aqrKzMaGmV4o0JitIWbc3Zix5IAG3Y7DBGKQvUx6qdgdYt2t74uxwRlPCVdMRXQVA2II3B9cWU6cl8JauOrengQhgrgMJLH8qg8A8X+2EjkU5aHyQs6ZlG+Xw/u4mJlH+Xw/LEx6BA5CkAZ5/zKFicjWwBPa+/ff0xUjDL5hHCx5863NsYa6SayQsg2sXBNsazURpcmNCxI/LzjzG7QXRZhk0zK0lPFdX133sft/PFuszX8QiKVaQjTc61FmAHJN+22BlFU1FXOUhpWZdgbDvfHjPqCsmo6laKOaZvDVzEzKSL3J8voAvrvh8akct9F7JqGlqcxp44nRluzyIo0llG99h7AfLC/XZbU0IFVE7mN2tEzEBWW52HsOw9sE+gJvFzzKZAjJL8SVWwBVY9LagLcXw91WZ01FVtl9Bl8shWdllJUhYgSSW3/NzwPXti/BcKNOLJPA3x9nMaaR54hJEY2jH5i3Y+lsbpaqRSNbGLUw3HcemGfqbLnikbOcup42ljGqogMQ8OaMd9N92A7+gwU6WXJ8wy9K2joond1AkKqoKsORYcYkop+zs3x015cfT9fh/90IzysBpIdr92v5vrjRWQrPReEyhS/JB3HoRcYcesBR+DNG8+ZRFlKxrF5kie2zC4vb5G3ywmx5RJMqr+NV5YC6q8MaXP88HhW7M3jk+hmyXqerossosnjihK08axRSym5KgWtyN+OMWq6krK4eJKtPrX8tgbb97E84WaXpsCqM+b1Hjomnw9ErBixPBINrcbYaKw08catUyyLqsL+IykG3HPvjQmpLjJ7YyxSputIXptUEz08kAR0Hrb9e/2t88VKiKngDKKlYpn81mJ1W9l7jtfG7NZ6jJpfFnWKsp5jaOoqarwrH/bslvud7YB5vnsFcojlyagkYDSksVaJGQeisRbEXjlYFFBdZVmSOWlfxAwspB0+t7CxN9rW98e/wASqKqrWnkieXQ25kdj4QO35dyTbttj1l9e75aafL8nyVYUTStqxHdRbm5sb3xbjbOYvDkzGhLJGLiX4hfFjA3/ADX3X57j1wqVdjqK9GJBU1MsEUNZRwPUPZI6tAniAHzW2NzYX+2CdB0+1JFGojjqJJZPE8cMRGfMSAoGnUTcDy+nbC63Xj5RXzUmR00FdVTi5qI2MrKTuQpa/He232wNpMwizfNBNmkzz5iq6g09Tr8MX4VR5V7bAdsW4Kjk90Nee1jVVPDRrDHRsjEVFmLa+2ki5Fu/ffFSKhpHmiSCrNRUTxtF4ckBKLcebynY7AjfsT64H1UyMyRqjOCC/iAHSbG1tXBO42HGLORRLV5m0DxMII49TzO4Cgd7W3b5AG97YzznK1GJojjhxcpF2nyyonqlLVVS9Yp0oqPqKj2FrKbd7X98GsugiglFFRgV1XHs5ZtaRH0/9778cDcnixszQfHUElNFFU0UDneoYrE8gB9Rwu3A3x5oZsvyQJpnRZXQxgR2QML3sL/TCNJ9g36C1LSUlJKGzSaJqhlLiFmGlLcljx/LG3Mq96JJi0kc8dSoRY9J1R321KRfbe/H1wqZ3X0z1EdJLOIpJWLGJdThzbYOTe3sTt6YxWpWQS0x8DUsjqBFGChVS25NxuBf2+uNGNRjVEZptnVcpv8Ah8Nh/pxMZyn/AC+HjjExqInLY+m45IPFlmqBKSNWinPzt/Vsb4Mpyymp3qKk1FSy/wDpOyox9rbfxOKlb1LR0ssCxy1NcZXCf9JAH03vuQ1j23xofPq19UcMMTFR5jNTEahbgDV7+v8AxjLwrbVFFFego2cxUSo0VNR0lJGbbP4kh9lAHPOwvgNXV4zGtik8eWSR2WKxj8NAt797HV6c3xQoZ8yQVkFLJREz2EokJcw/Mf6bg3sD/wA4sUDV2W1czx1cteZyPFLAFFAO/bYdrYZOminC49j9lPSvTdFLSZgkU4qoG1rIJWAL2I3A8vrgrnAp3pJcwjgErQoQ6OG1BRzZR3B/TCxkvVkUUsaVMDwqQFLI+pDYWuQRt98NceZ5dO3irIrKw0nQwIb2Pv7DGmUSO/ZzuaurEVPAiaSy+ZAV8xPqTtt6A/fCi9ZmPTOYzSRxSU1JV2AAkugbc2uPrt88dB6nzDpXpfK6iVJVlrI7FKZ6gMzEsLgLxxf7Y5x1dnzZ+BDlVNPPGZAGd6UKqrsQUtuDe4N/TGZ42a8Gfg/0+0aKfqeqqcwaGsUhAhMgh3bjbc22ucMVBWxuTI9M0JtpWVbsFBUEO1r2G9vXnCjkqTzzrIjxiWINFKsqBgUO24782thheSup6FY6WGEywEFZLWMi77fe3Yj74SXGWhsuKWGX6fQDzzP3AgoYJisUUhWR73vY2BB9OT9sXOpM1jkhoafLq0VlS8g1BBqVdrW77kn1wpVqzTVkqtGEleXf/wBpJ/ljdNT1OWV8VXQmYhD5JQurSw2N9rd/1xocIuUWzNHNKMXBdMfqCuMBOX51MIZgPLIrFdYsDcEcEcfQ9sLtd04K3Nliq62bxag6o5nQMpG5BIG9vXBCavGaUcEklA0lRIl2YnSqPbt3PBtgpSVFVLlUNTVUaxRAmIS6tWi2+4P5RcXuffCyyWv2TSZVy3JI8py5pQ7gxskjKqblri+gWN/L66fcjBjN/iFy2rpYaeWl8VNMMjkG7FfN33UjT9TbtiwzpTVcVOXjkJjDWOwS/Ynt/wDuPHwTPOZJqWG0Slx4co/KNjYDnkf1fGeLk3bRWUoKNRFHKem542WPOcojcsC/ifFuviLb/apA783vi1WZBltSiQxUaZeUYDxGq9alb33Gm59N74O1ZSSKSop6SoYBfO6AlQT3vbv6H25xtbL8qnib4yknlmjAbQ9k07bXsfMbi1gfth/JIlFWy1R9O5dH4aGpnmjhQaaeJ7IgPvYWHyv74KM9ZEz1EVNSUsXhMbqLyNpIF9gAb27DChnWdZhQZdMqCxH7ONUJYgkX7EkHfg8fTGsfEUtZ4tfVVtShSKTxaaSWNY0AIZAgaxNxyxufQYOLE5P7ijnbSjod8vqYq2tKJSVVf5bmSF1Jbi9tRAsLjcHuMLnUrR9SUsNJB0/U0dKkwZq95Vd4rHfygnt7/pglQzU2a1gSrzF6CjVTG0cUggE8ZBsCBwwvuQR2tgpRZhVhf+tFGyhlCmKZWR7Gykg7C45P29cWeNR9UCOSm/Y1ZFlsWVZZFR0RcpEAqksTqsAAfTfnC/1dHVvmUSRW0rGCHdwA1iSwB7nTv9MCcyi+HrnnyxRTVFS6ssU0iLqbut9w35TYG9rbbYI5nW1tToZ4gyMAHQFLJYfmve/rg0mqZNOh4ym5y+H93ExMp/y+H90dsTDAODSUWT5POry1SrNGNlerYvvxZFO5PpbBCkrGq4yMvpmMwQ2jqGWJ9I5Yru1rkDe3IwjZvn+UQKxyCmmSsRgsdW7bIm35Qb79t+O2BOQ51UZXmJq1JklaNkOqTTe9tyx+Qxm8PJXLsv5FF1ENVnVlb+IGjqlShgik0yimiVpCe4ubgm/f09cD866jlqh4FJNUmJeZJHtr328o2Axop8lqszdp0kjaSRy7qG4uSb+/rhi6e6XoYjO2ZP4pKa4Cq3Edt7t+m23HviiWNMk5M6P05U9L5vk1Oz5hRxTNErTq8wV4nI3vc+t9uMD83rOi8phkkfqE1Mq3Hh0aCZifTbYfUjCgYGoJfFVIoI9YDIFC6weG4F9x9N/r56zUVOTUQhQNMavSLWubo233GLRnyVgdoYGyZKupWpjgip5ISY2q51Dro5Fh2/NuQD3waoena2LMoKdOpaYQyRksRTEjV2sddgT2v+uFXK5auWgSKZS84VV8N5AmrbuTx9AcWMvmgpcwZM7y6Krje6PBLK6E7cbGx784yp3LYylKqQH6lyx8m6izJcufxYY5BrUnUbkBifLtyx27YB5tmeZlVlMknw7HyqotY/Mb/fDRnPwKtPW5XSrl8Gq5ijcNGoIttYbb/wAcG+isuy2bKXnzaip65Z57RRSpsoFxqN9ub2t6fZU6nfo9mc8eT4Xe16/f+mcyy+kra1a6qhRytHGZpCBuByefS+Ol/wBnlRJWdKyGRXnczsAgO+kWtx9cOwyHp6ClenXKYqVJ1PiCnQhWUixDW7Efy4wrS0s+V1Z/uZHSHLkDB4mclS/cjc/r6Yb5EuUaPKxx2MUdBTtTAJAIy1iQd/mDfGpskoy0gWnQCVdMy7+dfQ7+tsD4836k8NX/AAqimB/2S2/nj0OpM5QkTdMMSOWSVv5KcZl12UaKHUmSwUtMstBDodmZD+1tsbna/BwqKtSs0sdC6BttSPuzbbX79+fbfD1J1M0kf7fp6t2PCksOD6qPXCzL1FktFmTzPl9bTVFtfhVJARr208XYCw9hbFINkp49WgfJVCnjvV09UjJcup2Rx20Hb7XxZo+oYp6JoxV0UVOPKqzPpKBbe23p7kHBCq6iyyrSpqqlBAlvEdE5X5Ec9hiUf/c6VaygSGSnfdUqYGhJ/wDkNiPe31xdR/BNKjnGcZ3JNKyxVDqpJ1FSpLH1BG/64ICpr+p6VI8vyCsq/hIgJXplZzfgsbA7kdsP+XQ071CQ1dGaWY2WxfxITvbyk7H5bHDlSZflEEIjqBUQNYX0E6H9DsLD5Y5ZXdV/Y3FL2cKybPM5yF2io8tlYhSoSohc6d78Cxxaq+ouss1jMKUTwqx5gotP/wBiNvvjqnUlVkNPYUlW3iqbSKztsPme4wsy9QZRDZXzCnHfdrnCzzyTqrGjjVdi7Sf3lq4UhzOKqkvquahUTwzwrAiz359vnhxydRC9JDVSy1MqmXxKmWW6sChCqF2HNt7C5tgQ3WGTq4j+JjcOdNxsFv3J9MUabrymmzKnoqajYiWoWISlgBYsBq4v74RSyTfQzUY+z6Cyn/L4f3cTEym3wEO3+nExsM58uf3HqYmjFdUxU5bfSv7Q/wARhgyro7KKSWojzZpJT4elHk2VW7bDj9eMMUWYCUO8wCsu2lTcb+g7HFKop2DtLESSzBi7G5B/5xheaUtFXwirWzGUU2WZTUxSVNGk1Op/aJGuhrEndbEk+vb/AIWuu+rKWuqpqXI4PAp1crrA0m1+3ffe++G7Lcvpa2ugSpqZooTu8mm5B24/5I2xQ636Opa74c5U0jzRFkDEbSIPX0Nyfnc4eDV76FqTVirktcavLGpagzGrDjTM73V19CObjtg1VpBHRQyTSC8c4fzHsVIv+owIPTlblVbRzVDRhA9ihuptY7n072/jvhjioo8wqoolqUAFgU0kDe9/MRbuPnbbGhyjFWhaZ4qKyCKWJmXVqC6THve299XbbtY8YxW10dIIw4jiRks+5ZgSAOw7XtcenzxYrKOjyuJafN6lZIg2lnjjIsb83XuDYbe2Pc1DSxoscQ85JLySkM5sOAOFJ9t/ljPJoZRZB1Pl8mQLltXVUzUjLpkMahmYg3vq2seORt74a/7NYsizXpyQUlOkogmeBWkXU1iFYi55vf6453muW0NYtTNJBoqRESkqltTMBtdRz8/bfDj/AGWioyHo6SuehqJY56lnKxKWdlFlLBee3A32xSNNaDtPTKn9qtHNl82VhaqV6doXiC6jp8umwtwNjj3/AGfTOcmWIjh2Nzzz6Yp/2k9WZdnWWUdFDS5j40FRqVmh0BhYqQfuPtgJ01m+eUtIi0eXARq9jIYpXJBPogIG/YkYGaLlBJDY3TbZ1OnUQDQu+5I24xrlo3WqFRBIy3Wzqu4PobYFZXml6ZKjNcyiQyAMKalomLrfgEkt/DFvM83esoUkyUNEPFKO7BdYtyPNsPnbGVqn2XSb9DBLQxGlpalK2ImR10Lq/wAYHcgb82BOBPU3T2VZtTPFWfCwl49IkWJWkW3BW24I24wtQZtUGqijqHqqpxZRGWXZjsGBtcn3JI3w8ZPDPVRMcwMqNTsQY5I1W/71uwt7fbF0k19pFtp7OQ/3fzLJ85iqulfjK6npyrGeoREQEcg3O/yAw1S5tmYro6WoyCGGSQ3+LhcrDJexHrYjcWtz6YOZjUn4xUlUeCobSocL4hG4sbbWDDgY0q00M6aaoywhgbSEs677rc7Eb84PlqIfHYs9VZP1JUvHFlFK00CEOjwSqrA7Hhm23B4w65CYs56SoxXJDNUlNUkElifEVjcEHvcY9VmZPVh6al1U1hYsOd+/G31GBdFl9PRSoyqPETe4JJY+p9/c4xSySaaaK8UCOsejabOleup3NHLFHokjSJYwRe5LCw9f0GEhv7PacAH+8dCgYAqGABIPf83uMdXzCvNRD4EbTxG25RhdhbcA7/0MBtQK2SR2SI+dywIHuzHj+tsHBnyrUr/oE4Rq0JmX9B5Wqnx83pqmQdll0qB8hv8ArgrlHRWX0lZHU+PFPokWRFSXQFYNccXvuO+C2a5NVToskfjXj1ELFLYSKe21t7AWuLb2OBy5HUZi1DmkGZvURB43V3TTIFVgdB02B4I33Bxtqcnalol9qW0dxyjfL4Tt+UdsTGcp/wD4If3cTGkgcIlp1ZjbduwAuRv6c43ikq44BIyhYhszA7Af16X45xdpsuRZljqqkM6nZYmBA52N+T74LnKa7PqkU8E01NGpGloJLeUgbtddrG42OPN90i8cerYLoaiSnENLRGQSb657C73IO3a39G/GLtRm0WV06HzPK7BI1UkXb59h7nBKPpSoyavVnzGqqotJ0iexN/nzz2viVNLCS8MiG53K6bg4E7T2PBKmkwHItVmETwV08clOHLEtZmHltbULX3ub2xgZbmKUjNVnwoVZvhUEAMswJ8voR7k2vjdWUyXWNquCKmH5ldtLSH0O4sP4/wAbyZjlMkMkBEdTPMW8zVDOT620nV+uKRmn2LLGkAYEhmqHpcw1U0rOkOppOC1rbg23JAtv/I7qnoLOllmlipgw13OmYaX73ANt/fn54s08tI2YJQQZc9Qh/aF6mUmOMDa/mBJN7ffvY2PZ11JRZDQfGZmS+p9McUYu7NvewLAHjk8YrFJrYr5LSESoo83jp54qzJXguwCWkV/E5soYDk2PIF+L3xu/s3p8yoqivY1FVFRMAnw0hYWa+5C8X9/fDjkE0+dUMWZ5tRwQCRtdPTkavDW1tRvyTzwLAge+Lkuc5dTxtJPmbRKosTBoJ5tfcG1rH7HBg1GWjpq1srT5fJViPSkqeG4kUog5HbccY9ZhkMua0pp6mNmh22aZkG37pH9DFTq2PN6UUs2W55JNTTAlg5SJlFrgg6bHkbbYoZHlGcZl4jP1FKiq1mJVWtttZjfFJTbYkUl7PMWU1uX0tBTzukbwL4d4jrVgDZbX52tgzmcOX0yu88kdG5AZYWZQW33LDgb34PbBfMaLNtKtQ1lJHCiXmNRAWNx3XzAfcY5jVdayw1kk9FUGTxlAd5qRTftsGJsLb7WHtiPhuyqy1QNnzSXMWaoyI1wIkIkjC+Y276V7cD2xpTqXPqYGEZlWxAnzIWt+hwHpc5rsvdnoaopIeZVUAm23bFWrq6qqqDU1M8lRK27PK5JO/F/5cb42Y4qKohJtuw/V9T5lBl8p1o8xkBFQ/wCaO+xt23+X1wf6RznMcwgamR4aypjZdflYORxYkfmO3OLjZrknT3SqV1FlDg1kRhjlqL+PM5XzWNhoUf7h/wDEd8czaZlrBUU5FO6tqQw+UJ7D29sJKGOT6CpSS7OzTSPRxs0sbxkDdS1wfkF5+u+NEtZLJE3wdKHf/QZZfCjY/MAk/wBcYVMo63EwSmzwBb2C1CpcH94dvmPrhjra2KKms0cBUpe0RJYKeCLG3cenOM8/i1uGykc3+RcoYK2GHx83+DkCJ+0p0jYICT6lvcevBxfymglo6JkalpI2IIjgj3QseNiB/qwl11XJmGSD8MLU0ULCoIqjYMiWuCbXW3v68+jXlnVKVcr0+aRJTyAfs5421xsD2J7EYzNSj/LRZLkrjsW8opcnzfOloM3y6vpc1ZyHi+KcKoC31eUgEG1hYfww8UuR5dktHJHl9DDDeNvOAWY7X3Y3/U4EfA1qvTT1tT+J0tPOKumm1COdCBawZQAV3NwTvwbjG7LuozV09ZDmCCKSFzE0nClmPlUXN7kEdu4xqhNN6Iyi1s6JlH+Xw2/2jExjKf8AL4f3cTGkiBM/TKKeKPMcxWlSnNgZ5Qtrn8tjySb4qUVX40X/AGero6aEjiGISN8yT3+mNVBHQZ307NTV1NUwpGpgjTMSQWtvqswFzf8AQYRqvo+knBleMQ1BFmlpZQhP0G22I5JqL6KRjy1Y51eUVlWzPVdQ5hJqFrKyRC3tpUYrt05lsca/FxCpJP7Mz+Ysewue/pv8sc2rujs38ErSZtUTLrVv+oncFLX2BBN73B4/0++LmWdNVsEQNZnGaySNykdU6ou/zuTgSnBq2HgxnrK3JMrrjQUeW001eAVKwwAxw7XKu4Gx9rX423xWmqqmaErLIqi9ljgUIl/QKOd/UnHmlpPhoRHAhX6Em55PuebnG2ngMtS7On7OI2XULXb1+g7+/tiEpyl0tFIxS9lukDJSrG0ioEN9JG4OPdqdlIcxSnvrA/njKQamCo1jwCZCAfubYkkepbaj8jY/xxKmPaLcFdUx2KVLKB/p1XGKuYwJWEtMuvVchrAFvqLYrGCUHbRp+W/6Y2wtKrLdAQO5bj6WwU5AdFmOasjp2p4Kqo8y2ZZn8VGHG9xfj3xsXM6imK+G8MAVQpCeVD8147dsK/VOYyU4AfLa2YF7p4LEhtj/AOM3sDa4JF8c1zGhzfO8wmqZKGpgBW4U0zhdreVQAcXjCcu3QjlFHdYOp8ugjkfMKvxSq6QsbKEt7kd8JHUNHkdUr5rQmsgoHYIY4ESUM5PCA77m2w+e18c8yzpTOMwrRTfA1FP5btJUxMiqPmRzxYY6gcnjh6ZpcsqptFXB5iaWNtBY7bsASTbuLE4dpw9gTUu0KecZFleSzQR1YzMSVMZljQNCAAOQQN77/wD7zgnknTNDlVIM/wCpy0NIDenomt4kpG4uPXbj7+gZqfp2io2izaqpTmNdTR2pKbWoNuRe5sLb8nvsL4Qs4lzzqKs+NrqSreVgRHAKdwsK91AI9ue/2GGhJyWxZJJgzqjOKzPcwarqHIUeWKIDywpfZQB+p7nA1HYuC1iCCdhhhy7prMZqmJayjkhid1Vgd2sTuxI2FgD+mPGd5C9HUzNl1PWTRoxCj4d9h7m2+/FucUc43RNp9g+liSd2jKsWbji1u/6Y9T59VZZXhYFExji0FZN13IO4H7oxaoaGrXVKtFVIXAADQP5fUcYZ4umYMzjc1dFSQkfmmWIKe/m07Fj6+vOA5qLB2Uf7PJ5M4r6sVMhikRFZWhCi+o8EEG424357YZeqMlo8tkV4o5I6iVPFaUKyqx2HYWB7fL1wuU3T8eXTSQ/C6ln8r6Iyyke1xx7HBGjbNMvo44AKyUlrGNy7C19i1yR6bd/btLI1L0MnR6oJ6+SshgopZVGzeIhRrDkggnfnuB7euHSATGjcGRC2xZWTS1vcXPpz7YTI8xSmqGnpMkqI5hGB+zhaxYm7bEWtx+p7b1UkzepzSkralJg8sgDqsZVbDTY2AsNr9sJjjT0deqZ3nKf8vhtxpGJjOVX+Ah/d2xMaxTdU0sNSQJ0DW4visMrogTaBdsTEwPYGT8Mo7j9gu9+2M/hVF/4F+2JiYakFMhyqiA/wF+2MHK6IH/AX7YmJjqRxkZZRn/0E+2MfhVF/4E+2JiY6kcZGVUQ4gT7Yx+F0f/gT7YmJjqRxn8Loxe0C8emIcrowP8BftiYmAcYGWUf/AIE5txjIyujHEK8emJiYKRzMHK6K9vATn0xDllGAT4K7H0xMTAo4n4XR3A8BftjP4XR2v4C8emJiYLRxn8LowbeCuPIyyjIJMCbD0xMTAOIctowNoFH0xk5VRAf4C/bExMGjifhlHb/AX7Yx+GUY38BOfTExMBnF6KNUQKosB2xMTExxx//Z"/>
          <p:cNvSpPr>
            <a:spLocks noChangeAspect="1" noChangeArrowheads="1"/>
          </p:cNvSpPr>
          <p:nvPr/>
        </p:nvSpPr>
        <p:spPr bwMode="auto">
          <a:xfrm>
            <a:off x="63500" y="-566738"/>
            <a:ext cx="1733550" cy="11715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932" name="AutoShape 4" descr="data:image/jpeg;base64,/9j/4AAQSkZJRgABAQAAAQABAAD/2wCEAAkGBhQSEBQUExQUFRUVFxgaGRgXFxcVFxwcGRcXGBgYFhcXHCYeFxkjGRcUHy8gIycqLCwsFR4xNTAqNSYsLCkBCQoKDgwOGg8PGiwkHyQsKSwsLCwsLCwtLywsLCwsLCwsLCwsLCwpLCwsLCwpLCwsLCwsLCwsLCwsKSwsLCwsLP/AABEIAMIBAwMBIgACEQEDEQH/xAAcAAABBQEBAQAAAAAAAAAAAAAAAgMEBQYBBwj/xABDEAACAQIDBgQCCAQEBQQDAAABAgMAEQQSIQUTMUFRYQYicYEykQcjQlJicqGxFDOCwVOS0fAVJEOi4ReDk7IWY3P/xAAZAQADAQEBAAAAAAAAAAAAAAAAAQMCBAX/xAAnEQACAgEEAwACAgMBAAAAAAAAAQIRIQMSMUEEE1EiYTKBFHHRQv/aAAwDAQACEQMRAD8Ahb09aUJT1psV0V7Z5AveHrQJT1pNFAC96etG9PWkUUDF709aN6etJooAVvT1ru9PWkUUAL3p60b09aRXaAF709aBKetJooAVvT1ru9PWkV0UALEp613enrTdAoAc3po3p60i9FAC96etG9PWkg0UAL3h60bw9aRRQAvenrRvT1pFFAC96etc3p603RegBe9PWjfHrTdFAC98etG+PWkUUwF749aKbopgItRXbUVgAortqKYHKLV2ikAWortcoAKKKKYBRRXaAAGu2rldpAcrtFFAHK7euV2gDtdorjLSA7XabRuXMU5TQAa4aTmvw5aUzip2RS1gbcB3Og50rHRIrl6L1w1qxAaKKKAOUGiigANFFcJoA7ais/tDa7LIwGcAenQd65Wd/wCiy0WaC1FKtQBRZETRSitCi45XHEDl6g0rChNAoroFOwCii1doA5XK7ai1FgFFFdtRYHK7Rai1FgFFdC0WosDlqLUq1FqVgcvXC1tTTGIcowa/lOhHfrRiCCAT8HMj9yOnWs71dG9jqyK2ICzhspJdSpNwBceZdW0va+l6sIpgwuOXG+hHqDwqLtLyori1kdGP5eBI7WNdx8ByFkuJFBKldOAvY8mXsaFdsKsbwT2izC2Zyza8yWNr+wFMTY7OkWoLu6XVdftea/3dQeJqHgw7JBZhroBbTS5JN9T6cK5iJDCxRRmMbNJe6iwK6FiPxHhaoR1LLbC9fEBfiOoF7AX/AGGt+lOhri9j76H36VhW2zIuUli0l81ybqDy0GhPrVnsDxHNJKElKkNexygEEC/2baaGlp+Sm/yFPSxaNPXK7XK7DnCiiu0AcooooAzu0tjFpWYcCb8ugrtaIMetFP8AH4VWqxVqLVPm2NMoJMZYDiUIe3cgea3tVdKmYaOy25qQPnfS1RUk1aJuLTpnJV4a2143t/Y0ziFyAuSpKj4mCg2vwJtw71FM7nNZy6qRc2BbrfTQgaVw7XuLAgn8pLeuXjb1AqD1E20y0YOifFIHS9tD3/uP3FQsUzxG4/l6aklmHYqeI/Woy7REbkNZRfQITzN82VlBHpTmOw+/UCOTS98xY3FjwyhaPZarsW2n+ibFtGNlzAmw4nK1v2p7egi63cHhks1ZezQSMMzEnmCup43PftVq20iiK6gNmPmABvfmdDYCiHkdS5HLSrKH8XtQoVAQkG9+BIt1ymwqRBj43+FhfoeNQWkTE5TkKZWuWKgP6K1tAbc6ehujlt5z4LkEi+hUXt2rT1GsrgFBNUycD0pEqWjcLYXDcgbEi9xfge4rkeJLEkljc8WBv63+0venZBp04/tVbUkSqmR9myZoY2uWui6nidOJqUBVfsNx/DxcPgHPuRVhRF4CSyAFR8HMWz3vo7LroeAPy10qTScDs9/rXbJGpe6mRsgYFVAy6E20OpFu9EpKOWahFy4Qndnk7e9nH/cL/rR5vwH5p+nmFPywMp8wtfhqGB7qykhh6GkUkk1aY7aw0MMwIIdGAOh0DD5qb/pUbDSZGKk3Xk3L3vz61Jkx6Bc176kAdSOVN4iRIVviS4eUaZWYbscmKAHMO2lcXk6mymnk6dCKlisCYUCsYzqjrdbm/l4MovyBNx2NN4KW0JQm7JmQ9dL5b+q2phcWNyJgTkuQCUI52JGXVRTEmLUM0ilWbQk3zA5dAbA2OmnCsx8zGUOXjfsqtnPIrxiM+YoQoOuUtdWItw+HnRtDCBp1hhBvazOdSxJuzseYvVphpYx5lijUsOKgqdePA9zUzZMUW9L5HGgBIfMdToqZzZb669qSkm6XY3FrJR+I9lpEIsv3cp75bG9upuaT4M2XJNOWRGfdqSQgDNqCo8vxEak6A8K03ibZiYndhG3KoDmXLvCWNrkNmFzYWuaX4ej/AITNuDkLCxc2ZuNybkaHparS07mmuEZUvxpjxFjYgg9GBU/JgDRapTY95FIkYvbUF2JKnnYm+ltLVBllN7KNfvMbIPU8SewrqU1WTllptPAs0V1RpxB7j/Zoqia5JtCa6BRagU7AljCqNGNm5+dP9aK5Hktqtz62/SioPUfw6lpqjUzQK4AcOQCCArslzyvl1t7iqfxVhkUKci3LC3lJNr+YlxqTw0N71Y43Gsq3yW1HGWL+17VUbZ8RuVGSPyscpKuGYH8B0ynudK8lzcVg7Nt8mHxmNVJSpyKQchuMq687Pa1hUMYhVbKGuBcrkbLYnnfj7VK2jttjKbRJARo2a8jkj7+bMLnoBUCPFIbhlRWvcBcyJ+g8t/lSlqSdGVBIQ+NYFTnzEcbEsfm9cwm1HTgDa9yCfKfUDUfOo+Jygm2luOXUjnqMv61b7A2AJwZZZGjwq6tIUKlrfYjNrEnrRbeUaUU8MjRy73PfIVJzMbrvARpbMbX4jhTOGxjowuWAvwzHKRflbSpe2sfhnlvDEcOgAUARgFgPtOxPmY0zFhTM1kuwRbksyxIo+8xvp/eh6jbMbKwi0jxm8tq7KRwAysba2BsdO4NKweEZwWjZCNfhJv3DMR5SOhvVJBiwp01IOljmB7rax4Urau0Z9CPIGGpUsL26gsbN2rfst5QbK4L2JspAJPlU8SG1PE5luLWq8wGK4G0Z4i7Ir68NL9RWO2JjswCyypH5gAziQ8eV41JHrbnWqTY7wxSTxSQzwg3fdB0lj10OSUWdepqkdWUXdGZaakSfD+1v+TjRooGyhgGMa5hZ249f0pba66D04e1V42xDx3wQnnuQpB7nIQ3sRTv8cH8wnuR95wnbUEcDW4eXFLgxLx39JsSai9/aw/fQVmtqbQaSVmJIYnXTNb1JqXjLWNnDZuIDh/7m1ULyWuFJXWxtpUfJ1PaljBfx4+uzS7J2vhYhkeR5idcgw5WPP1Ls6t20IFI2p49jQeXBR7y/JrRgD7y2N2v0OnWszLO44MaRgcMJX+tLKi6HdgFzzsMxsPWufScr2rBeai8s0/8A+SLKFkQ5WK5sgld2Qg65d+Mtra6dOdV2Oxu8OcyBmI6RsW/yafIVK2n4bwpgMuEklASwkimIZrE2zIwtbuLVF2VsNHNj5Y1F5HZiqAdWPfoNTWtRNOmZ02nlFl4fxiDMJiWjIAeNRewJsWdOS/iGtL2xtxZQIY8OkEMV92i9DxLWa2Y8eF6gYgIz3iSyL8OZV834iCt0BtoL6U6s6sLcD00B0/f1qahT5NSkiswLeQdrj5GrnZSaMepA+Qv/AHqmwos0i/iv8x/qKu9lyHKRyU6e/H9hXVpv8kQlwSzXToO7ftTGLxaxozubKouf9B3J0rHnbOJnlskkihjoqtYAe3au2U6IpWavbGHLRBPMLm5ylQwA14NxvpVTFhnX4Zmt+JL/AKq39quZYCqILsRlYAsxY8+JOpqstXJqybZWEUdixEqtqykHoWH/AGkWqfHtE8wD3FR9nn6weh/ap08KWLMo01uvlPtasw1GuGEtOLFx4pW52Pf/AFp0D/fGqmeIC1r2Ivra/wClQZceYmY2a27spuSt83C3AGumHkvshLx10P43bOWRhfgaKzbC5ueJopvyYnQtLB6PtrxEGkEJWwFjdchctyVGiY5vlVPi53lkEKxyxMgLOXVVypxZmHHhT+DwsUEtxOuGzG7FZIXa/Uxk57H8LD0q6xGIjmUrG53RtmfdyXktyzyk+S/JTXlTTUi0Xa4M22xhjbJEIi5F0LHK5AFr6Mt/kSOlQ8b4HnjjMjxSR5QNfJJHbncxsSBfnatBtXZQeFhEtpRYoy5UYEcy/IVO8OYrEwCWfHYkqgUC2ZXka3IZSQAeF+dC/GOBNW8lPsPYSSYc4jGAQ4eLg5KMJOyXQOVPZqd2jCMegWGbdogvHFJFJHEunASByPmtZ/xX4inx8oY2WJP5cdwQO7WBBY1U7K2CZpMiQ7w8yrXC9SxsAoHeqqN5FdYLKXwdildbKrB/txtvEUc2dbXAH5aNrII491GpCL5jJlA3tj8TBhqAeV6tRjIoIpMNh4xIWIG8eQokhHHzhl0B4AEA0jG/wkeGUNBO0zD6070rlbU2TUpwsdb6dafKwJ4M+lrjIIwToSwXLr+FgSp/SrPCbPM0bJKuUJ8MlrN3vb4hw48qoBMlzfOoJ4aMfe4AJrWbJgWOFcq2uCSSWv20JsNOlajG2Z4IOB2Hhwwc4gPlPwnIuo53JuRWp2RiBvFyODmJBINxYg3BHAjtWJbaeGeQrMrqCb5lY5dOGZbH5gVofD+1sOGUQMfqyGIIY3F7a3APyq0MGW7JO19hBUSeOMMjXBFrZGGtl0FxbUEcOFR02iAyqcrm9lOVQzAj4WBtqOt6f8S7eibNFvnLo97XJVUsfKllAXjfXpVdFDFIHKxzuLWLb2KFPdnB0I6a1GTjCWDdb0WGLxcRja8dmt/hKbH1sQPY1mcWwzHrm/tWiw3gOecF8G8Drb4DiM7A8xfKAfUgVm9pYKWGRklXdutrqSjW91JpPU9mAUHAYmlqXs7GIFC2YHpxuTx4VEwIDEnVzwAUHjxJPtyqywmHsoOU5iNQVII7WtRpppjk00ToiSrCx8wNwBc29L6mm8VikKqiJOFBuS5FmbkxVRoQNBc04sYCNmBBtdczKnDU+VtX09KgTzWvbhbjxqs1ZNOiq8Q/zB+WjYUrZiotoCR1HW1SNqbJmkfMI2tYamyL82IpWyMFunLF1Y5bZU1tqOLHSpuksjSd4JQ/nfmT9j/5qVg9qojyhmAVVU+9zoOptbSo5muQwRVI4G+Zrc7chf0ql2xhgHBVMt7mwzN8sxJrOnqLcUlB0TcViJca9o1IjU89Bfqx69qu9jbJWK54nhfqedqa2DCUhAIIJ1seOtW0A0X0/ck12QjeWc7+DuJlusa6ArcaAD59TxqotVpO5uuul+HrVYw1Pqf3qWt/Ippj2B+P2NT3Pkb0qBhOJI5KamhhY3uRbgP96VzlOxmaC+UsQqBRckhT6KSLXqv2oIZAAruqLwLkE9ybAX9qTtDEmRsoN7D4VPkX8zczSNmYYidb2IHbT2otrA3GsskYbBRZRaCdh94ra/e1FaIsOoorvXjHL/kfoYwfiLBYiNY8RLGzAWG+i3I7ZWQZV9iKnYKLDFGihnCBbkiNs7AcypcMCO+tqyu1Po6xcZJiQzJ0+CW3eNrZv6T7VQR7MkBsyrDlP/UYxsOoygZhXn7bydTbjhnoL+H0w7bxJnIYD4vtX4GyjIT3HypmfCYly6MkaxsvxKymx5EgWf2tWDm2lNCypISQtiqM2dNeFrHX51e4HxtJbdCDMb2Dh3uPmGH61lxfQlJE3B+HhHJ9dFC4YgALKyFjysirc+4tVnjsZh4FkhMZMdvO0cn8PlP+GpCG414rx6Uyv8c0ToiursMueMwTHXpkKugtz/SqrA7XTCMqOFlAYCUSXZwb+Ygsoy/1a96cb+gyMMFg5R9THiWcaZTiIwtjzOeMNYdAtWuB2FIq3dTHGwuDIWiXTQBZSpQ3Gmo1rT7V8Lzm02CtKjgHI75VAI0I0+sHVb1TvgsXhmzviIshFwWUmIa6xmFnuTfTQXolFs0mitxnhmGGPPaF7i+Ylnym5IAIIsL/AGluO1Z3bW3maEAeRmJzKGzmwtbzdD6VoNt4+CWxWFItbsVRkiY9VFwU9GFZLAbOOKxWRpEQakuxAAVel+1U0m82S1K6K2GPMwzXtfXr7GrXZsWWY7mRl1ABAD6E8DcC9vStZtXYaRokifwiCNbZkZFkkHJgPhZvS16y+DeSO5VXaRyTa18oPM20vVIy7RlwoeYlpWEjKJA5LXXISb8QNQb25U+yAjS/kJ0PzBHbiKiw7OaZ8ti0l9RwcdypGYD2q5w/hTFZSp3QRTZneWO6LxJup8wAv5ePYVzTbbdHRFNFNvneQBVmLBgoYE6HkM3L0vTu2MNLhXyTqwNgc1xIDf8AHbU361rk8XwYTJDht5NCDeQFMq68QM2vcc+9TNtbUwpCSFYGBvkeZWlIJ+JVgUXNvx3rPEjTujGbFW6ZgMobUaBbjhfT3piPZ0+KnlWLOTya7hQARc3APetDtTxaszqRCGypkBYbuLS50gj1v6sPSqzFbUmm8pkOU6buMbuPt5E4j1vT9m12Z9baoq8Js/dMz74FhpdEdm15EsVt71YDFtxUC/33+sb2B8o/Wk3SI2d40uPhAzH0yoNPek4jFBI1ZFDZ72L35W4KKw5ym8GlGMOQ3TyG7ZpO5JNvY6CuJkDEZgSBqqm/zI0FVGOxzu2VmOXkt8q/IaU9s2NQzLmHDU2OUdtB+ta9D5kxe5XSRLlx3xZQFy2vzJB48adfbcUDZd2xJFy4e7a6gHN+16jJgXDNcAqy/ECCNeFUuNuz9TYfoAP7VTSimT1ZMvz4uQCyxOe7MF/QA/vTWF8UYl3CRpESxsBkv8zm5DnWfymtF4Swou8hk3ZHlHlVjr8XxcOQvXXe1HPlmmEhIGYgkWvZcovzt71DmcBiCQDc6X149KmB7qbMrWtqSF4H9Kq8VFHI+YLdgdHvYD0HOoy+stFEuHFKmrXNxYAC5PtypO6aQWe6KD8A+I/nb+1SthYHM7AG7FTYk3NwOVMOxzjudRUmUtLgMbBlZAgVVA1Fv9/OmhOEOZiABxvf+1S8dxHpVdjv5Z/0vQnwZeS0/wCMryZCOucUVWYKNzGuo4feX/SiuteQjj2FoZ5I2AMu0YkHENKoPtdrfMCos/jAxvlON2gCCQQZFYjpYXs3zqr8XsWxUjOrRsLXUurW06jrUOLZ6OEaXeR3IVGAAZvxFn0yjrpXHE7Hg1e0/EmLRVAxGKYkXGeBXC9mIUjh0Jqmk8Z41kuXzJzvhomX3zrarJtsmMFWxmdDbyOiygkaXtGwF+9VeN8WSRSZVFx1R92DzH8kCw7HWtVkzYvZrTSTh5FGW1iY93GFB0vlj8q27gVbbU8FzyuXVMPNGUBzxWiLfezZQwJ72qswviBAqvNAGSS4zbxwVYG2V3bNcHqQPWtp4f2FhJFMkYV8wv8AVSedL8Qd2xAa/O1Di4msMosJjNpDCLhlgZoIzxhmV3IvcZmjbMQo+zlvpSMfj5JI1fEiSSJJNGKREE8LbxxmHC3wXFWHibY2Gw0e+mZs9wBJu1Mx6XIZc5GnnBU+tVeM2lHioY1kxJKuSVaRWcXXTK/nzxk9czUn+SsdU6Zlto+ICSwChVOmQhSAOhNhf1pOycJISJIc8Q++xF++W2tvatI3h+OBw27Vw6nKY4J547jgPO4IbnwpZmxDlS0YiGl5Jckdh91Yg2YXrSaisGGrZCkxjxRPmAkSwzZzcMb/AGlPlOvao2Aw4kKsk27e5uiAGNUAuDnUnIb3FmFT8YISTmkklUcEjBSM9yZePrlJ6VExWJVtBGqDTgSW0+8xN2qcdRVkotN2W20Th3RSMViWl0Fmisug4FiMwB6jpwqqbHSBSj7sWXKAi306WvZRzJABNR3h8gYB2TXzAM4HKxKipuzdjtI6KRIis1szRyKvC9wQpb5gDvWJN9IrSXZUbhR0HoAv7f3NW2B2LNKl0jkKLfz2OQdfNw+Rre4Hwlh4SGUSZ14XkV0J6lSvX0q3gwku+G6Z1vqc0oEYPMrCq+YHTmKxTbywcklg8uXZ8asVaRc9rjQSR263ie59KpdpTyK+7MyqpZRdFdEAPFrABj+tepeI0hjXLjhhp5S3kYowKDmLxLmvzCk1XYF9nNGsBiaZRfKWiKSA9I5L6e5q0VGDyZqU1gzuz/o8WZTlx0YYEKo3MtjfmS5U2PvUvGeAJ1VElK5Y75WiaMljzFpCpHyNaeHHLDGUhTFOEHwFiJBf7wfz29FIqik2vtDGsIsLBIq87byMEH78sjKT7Cjc3wbWnFLJnm+jfGh9MO5QmwlXLJpfiVWT+1Sdn+Hf4WQxYpI0aQHJKcyOCPuCQAa+tXuzdl4zDGQ7yOLSzNFMcl7/AAs27fMfb3pe3dl4kqhjnjlBJuNI9DyLGP6z2ArSnJ4ZCWmovBkpMO6a5ZjGGsGKqVv1zDUD9KzeNUrIRaxF+3GtXtXYGLRDNPHDFGi2zO5YnjYKATqeQAFZCWW54Adh/wCatCPZGbxQRueA52HzrRxtkXdxi7DmeF+ZJ51WeHNmtPiFRSlxr5yQNNeQJ+QrTz+GsVDYMqOrXKvGzMv5S2UAN62pzQR+lfBC1vO5bt9ke3OpQau43Y+KiUPJhpwptZgA669TGzBfeoKStzimC9cjEfOp0jdss0xZjUupyspWx7359qkYmdZGWVLWc3IH2W+0PnrVfBEHBSSHFlGAIMCBmNuHxcqcOy0w4dkTaWovaTCrluOF2BuPasv9DRMxp8w9Kh4mIkEBWJ6BSx+Q1NRocbLMbrBIbWB+wP8Avt+l6nYDDrKcjhfysJCL+q2/est0sjuyslxDKbKSALADhwHSil4rCKHYDSzEaXtobaZmvy50V1J44I0bHDpG+KkWaCGSWNFKyi7ZhwBIbRD1uKiQ/wDOI28xLISzKYgY8osbaK4Nu1VvijFx4ieMYRXGK0BYSiLnouUGxPerDDS42TNvMO4kRdCkQmdtdQzFtPTSuTbhMu2UM3gpoWIDSSNxG6juoB5yZuJ/LTuH8HxvmeSZr34IOF9ACGjOX1Jq8kwsLm82C2jFIi6vCWRjYamzqAfS9ORLAQrfxGKy3+HFYITHuLxKCD609zDaQNmbGihWRWdJVPFGcSjmCBu1GU9zwNQcPsrBRt8eJJHJcoe/Rd0nn92Fa85V4RxBSNGZhA3/AMbgvUyDeFl+qBW63szEakDqOXUUb32G2iRszxdgFi3THFxjLlIlwzZjcWuXRDf51lBHgUbNDHJijfTNGwUHqzMAOF+NehYjYELXGXI3ZQbf0t/4ql2x4WkeNljcMxBFyD8JFiFXOuU+9qbljgw4mUxUznDMY1jjTeETKikG5+A5umh41m5sYoF8wNiAdRpfQcT+o4VLxPhYtpL/ABQs+W5WOOMW00RTIWN+ZobwJY6LKwBt9Y8MJtfUop+PTncelS2J5bLb/iG91HoZMREinmrLLpztkLEH1SpkceGy5oVdxewla0yk/hDoCh+VZ7anh8xbxhlKo1gW+IjrYXtbrpVZFi2UHJK6X+IKxUduB/WqLTi1glLUZuE2nIGBjlZbjUrGrKOxQ6/Ij0qdhMbiJHXJKHsDrkkjAtqRaOWwJ/Ka8/XHTN/1W6Xzkn2J1B9KnLj58mRmDqTwa4J9XSzfO9P1PoFM30O0dqvdjhWROIaAI1+7CTNp6WPanIMeq3fFRNntwecmM3++oKsfTJWOwfiJ4yLHEqBwVMZKoH5Sykj0q7H0hkrlkglmFrETYpZQfUPDaj1jvBdnxZhJYDE4hMZ0yiNkTsdXJB6EVlYthGWV0hmgVfsiSWQkDlbyaj3p9vEuCLZm2aQescyj5BcgB705N4rwQAyYSRW6yIk/6tMG/Wk4s0ptdkmDwljYnRxjog6iwskrADuSDV7h8Njs1pMaHjawcDfI9uqkqUB9qpYPGGFI+DEx941EZv2CSWt86lRePMGujTznvLFmb5qB+tJJvoak/pJw3hUwZtzipbknRnKgc/8Ap6HXibVF2/Ni4IjLLjjkFgUw0YVzfTWVySB3NPw+PcDc2xTxk/8A94gfUKtqY2ptxZFy4IzYuRx5gJJJolX8ayC19eBopp5HeOTzrbuLaRvM05Tim9lMh9b3t14VU7s8rn0r0HE/R/KF8zQxhtd2xdADbXdsUKg9r2qrg8DTseAhVvLnkeOFGvyXRiwParwkkc0oyZkkvcEaEc9dPlXpfhfxXNhoEeKCGYsSCzwKua3SSPzE92FQ/wD0u3YUzylAxsDGC1z2Zhlq/wADtaOBkwqp5FULnJVdRxLrYDXrenKaocYO6ZstmeIppgCuzcjkXLMBk9MwUN8xUbHpiH0bYgOvxxYiKJteYy2b51WHZkLeZYkv95Y1b5NGL0ndhfhkljPRXli/QsKnuvkrtGsbgHW6hHibmrSo/sZIMhVvz3pMGJxMegaYkn4nkZ1Ha4sQO+U0jG7dyyLFJJPrcgl8wFuBOY61JwmKLKCJFYHmOHsRpU3FdDRMk2lJYZjLIR0kS3qAYwxpmfaThbsmIZQCb3g0sPusePoaakYc71B27jUjw8hJAYropJUm/wB0X81NRyPkwUk5Yk9STrx162opLFeR09CP0NFdi1IolskX8GzcUI1V8HE+7zeZMSFY35ssTFiL+tOJt4KxabDYcOeJS5Yj8Tmxv3v61E2xtRH0WKGJOiRoHPdmtcUz4f2PPj5ckAMcSHzy66eh+0e1Qim+ROVcF1H4hRsphTFOARnRp2Fh+GLeefqMvSrnFbS3qhYyyWF2u00Uh5ZcnxZe7VWeNtqYZVXDw2lkjFpZ2YhBpYjKPKzdhWWieSRY1ZpSl/qYgzF5G666qn6Vn10zS1LRstn+H5ZiRhlkzfaksikdhJKDc+lT4foeklB/iMVOGv5SZd4f6lUBR7GlbH2PtYRLlaXDm/BWiMdum7kDAHuCKs5DtWEXkx+D7LLCpJ/+OxJ9BWVSHyQMP9FeLiAWPaE7IBYKJpYbf/e/tao//DcXESn8VjQw+9MroRe3xOh/a9Ssb40xqqY5o8PMrafVrLC39O8urfMVF2biFZSIkaBiDpkYepBJsT3sazufTHRG/gFZ5AsoMrAFyJishNuJUAAHTiK7BgbsVl3/AGYLEAOzE6yepNN7Ww4YZsRaS1vM6PGdOBBhAA9RarDYsKSJ5ZMouAGeUMCByjjkbP659KnljIybOtIbBwAv2bB/UoWItVTjvC2KMhZYBMDe0mZ1I6B0kYAC33QR2rT4/wAJTsM0OLeED/BjUlh+LJMDbtwqpw3hrCShs21TLIL5w8zQZbcbRm/DuTVVDasmWQovA6yIDLAizcCIyyxkciypbzfly0bT8C5IAYsMsxNw2WTI6H7Js0pzelqYk8N7OlbJHjcQ511ZJGhJ/A6qpPqWIq52Js6PLu8I0TZCVJBhjLEcWLXL3HC9jVJSjWEzCi7Mrg9lboOmIRIcRYFASM1j9o+Ygi/2TUCbZotdsHNbmytiUB72KED20r1VfBKtGQNHY6uMruCOW9jCtb9az+J8ETQsGEWInJJvu5zIqnkSkpVtfepbmyiSRksJgI5QP+VcC9rnE5L+t4wSPSr7BeFMPdNXiduUv18foQSMw7gVIxPh/HkWSJcMCfinmGc/kRA5v2FZyKaXCYhnWeaaUC2XdPHGeRzSzZGHqoFNKTwD2o1s/wBGkpHkkwC9LYRf1zBripeA+j6WNdcUgfrDhMMq+2aPN+tZuDxzjx5t2NOCNiC9+2qk/Nqnx/SHjwLvhMN6bxwfkt7/ACraWOTNotcb4T2gxzptIEgab7DQkj0KgkD2qDg/De1kbNLjY3Q6ZVzx3BH2CsVgfapcfjLaZ4bJDcxknGvcA6/pU/D43G4n+bhYsKq63lke6ngcxWwtzofHI8FOux0uUlZnfmjOS3a5W1x3GlVviHB4Q2X+JEOI4IqklD+FwL2Per7afinA4a4xOI/iZCP5aRl1A/BpoO96Rsg4KezYSWEMR/LvqP6WG8Vh1FxUlGSy0bv4ZCPxNisCTHiFZVYW+sBeNx1F/KQfW9SMHthcWQIsFgyb30jYEkc8w+H51qpt/ALM7ZB9/JIBr/8AqKn5repOD8QQlC7YhrC97AiLTsgJ070NfDSl9IWGLxKoeEJfpPGct+RBYH96nrjSQQGckcVtnP8AlDXNVk/0jbLQ5iRK/VIGY/5mC39yaj4j6TcPiWCrFIACPNMseUDqCDnT9RQoySsLVk9Me1rZha9rPFJGR2swsfmKdRVvYLbuigLf041NTDqyXRyV+8rB/wDLbQ1WYyRIybySSDiVD2kA7IAoA+dagnIzLBzaByKQnnkI8qXC3PLjpftWMXAMA0uIzZ72yuPNfoc2gPHQVfY54Zkyws4a+qtpmA+yWJI6VlcdKdM7EZAQAxJy6m4seBvU/Ie1JHf4STtkN4Vuf9G/tcfKiurtAHXOfmR+lFR2lWmKgwCtLbEExR353Gfs0xGVB61pNqeNiMOMLhBHDCgtJNGCM3VIzxJ/EONZLaHicrMdzGIlGmXO7qfQNfKOwp2PxKjDzKS3HUiykcMoUfuK9O20eFxgVHh7ZSw4n6uK+p/HJy+daPYkjwSGTeYbfEDVo3kZR91L2RayEm1HWYOCAGHEXNwdCNeFaPB4rdrmcot+QbJbpcgE/pTdKNmYqTlg28u1GlXLGC8lhmJkiLW/BGXKhfU0zDLiMIoJkgEd/KGjve/2XkjBdH6FbrXn2N22WNzI0nYXt7sQD+lV02Kd+IUd7An52vXPtvJ0nuOG2mZo8/ndG0bQSqCOKkH+9qMR4cgKHKm6bjmVPJ1u0ZNvca1hfAeEAw8jkvq1ywxDxDhxNja/rVrtTxOsUUiDFyZyNFE4lNu9ri1YcVeTX+iuw2KnldjFmaKG4LRhb6m3k3g1B+7XcTsRBJvP4ZN44Grqo9GIyHX0uKe8DYOZr8VViCM6hbfiU/F/atltjZ7CMtCFQ6WdkDi/O+Y6X/2KlKe1ozyeczeD4TdmgVZCCfq97JfmbRRtoe97dqqU2LIxu8LhBcrvEy3100JJFaTFY52UCSaSPU6Z1VP6UiC6expnA4B0uUBcNrcHMD3Df61fT3dmJUyumxM6LcEgDobAD06UqTAnFR7xIMVKgNlmkfLGjW1KrGFaxPPzVqtkbPMkoLIyhNbkEa8rEVq5ow1g/msbjXnSk2mOKPFtqeC9owefJKABcusjac9SCGOnamcF9Je0olyDFEgCw3iRyEDsSuavU8fJFBNYnzHh5XKnqLxN5T6giob7PldyyJGVOpOcknTggKhl+dNTawKSPLH8Uyu+eRpS50Mu+kUjXiOSL2ArSbHbEO4vPO4+wY8Qs2boFc5lDDXRspp3bHgvKrygiN4xnCM8js4B4jMWBX0NMYjauFlw+eSPcYnTLLGgCsRwDhGAYHuL9Ke5Pg1FPs0k04SMJPDi2BIDMkjZ/wDNASD6Oo9af8P4aJpGWBBIq8HlkhmkQjlLCVSUDuNaxWB8YvECqyxxhgQzBzIbHjlBUPf1eqTaUKIyzRGQAnSULLEc3Z2Lgn+qkot8jdHsW2IcZk/5bDbPdvvNIb/0o6r+rGsPtbwptnEr9eXy6/VoQwH9Eb24dzXPC/0qPGcmMJlT74T60euXR/levQMF4wwE1smLgueTsYm9LOFoVx6GqfZ4vg9iQCUxSvIkguMrQsg9iWDC3pUvEeEjYlRGyrazh2LE/lvp72r3XEYETJZgsqHqElX2JvaqrG+GIpALBVI01QOtuhXMP0pS1JdGfWeEYzZZiIzga8CR+96vvCm1d2ChJW5utgLX6dB76VstseF548yww71GvYQ5Ft/7MhJIvyFY2XwVjH88eGy9Uuqm445Va1xTUvommJ2zsCSWQtDDEXOrLDIAx/F/DvZgfyXFTPDH0XYvFHNIpw8QOrSKQ56hU+L3rsfhfFxxgvDFIp/6bMrH2ViNfy/Or7wj9JUWFDQ4hZVUHQANME6ixYso7XNNTvCHtrJtY9irCkeGiCxxqtyV0LH7oa11JGpPGwIB51IghVBaMBAOSgC/Ukjib9ae2ZteDGDPhJY5hazKhIccxmjbzKRr86fxGFt8eZSddCqk+oZT+16tToyQ5dmQzHLJGr3A7Nfh5SOfesV4w+jeffGTBskqlVzRswWXMBYkXGR7gDmNb1u4ZFW4i8zHjZsx6edzog7C3YU4ikaH3/3yqepVVIppzcHcTwWfZWJRir4XEBhxG5kP7C1cr37Tt+tFT2QOj/I1PiPmV8O7sSqk39h86eTZoHxuAfurqfnwFOSyEmxOnQaCuobDTSq7jkUEuR9CFsFUD8T6n2pDuWNyST7D9qbz10OBxIHqbUrsfAtRS7VJjwSkC8yIbA+bVSD/AIbR3zt+HSu7Xwm6cJaxCi+p1PWxJy+mlZcugND4bhwTLbFSrGRbKGFgw/Nbj2vXqeycDg48piiS72bOQ0hta1znPl9hXlfgqYI6FsuUtqXS6A8iJeEZ9Qa3mI2oN6qwEyE3LGJd+rds62C27kVDWbRpJdlttvHpvMxDXUWOQGxHH4h0rMY3xwxmaC4MYA8pAcm4vqTovrTfiKcED6wA3y5VSNVB/EQbk1X7N8KR5t6ZZ2k5sH3Y9LILge9RhBSY3S4KGDw9MJXnm3epORWlDOAb6qBdctu9SNobpEs4R8w+EBX48yRe3ryq8i2E6ZsgZgSbliJXPUE3DMvsKl4LaZwkcl8HDActhLEoQvYcbMbj3rt3KsElHOSZ4G8DqYQY8bi0HExpIqW008wBJXuCB2rfYLZQTRszgD+YzlmP5jf+1eX/AEebZxGJxMmIjjhXKVEnnZMykceFr+9r165h3WRA4WxYciL+mYaHWtJXyN/o4uDjsCLDoV0/+tUfiHDwRnfkQ54he8hIt3JQFqvYU8tzcE8dVIHuLfpTmS3e/ML+9qbimFmA2x4n3kaBEjeVhnG5L3Rf8RmIAt2PHpWTOycC0gkkJgEujOAkuGufvAg7tifS3WvWI5oRK4VBvODHdMpNuGZgLEfpUl8LHl80SXeyt5V1B+ydNRU9mTVnnX/pbhd0FcvNrmWzmJSO1ic1/X3qufZiwZ9zBJhoNRJFOjthZLcCSWfK3RlPtWk8YxjZMG+wySNHnAOHPnhFzxU3zQ9itx2pXhbxvhsXZYyYp+JhksH/AKG4SD017U9sjKPLNq+EYplEmDZFLX+qMgynruXkynj9lvY1lcThjGTE6lXU+ZWtp+pFfTOI2XDIMrxqL9BkN+ZuoGvreos/hbCMoV4IJNDbeqrt/my5relJblyDXaPnDD4mSIho3kiP3oyyH/ttetBhvpF2iq5Riy4t/wBRY3YdwxW9/W9ep4v6LMFInlQ4ZvvQyOy3/JLdSO1hWC2p9DWKRyVeOSPjvFBzD88Q1B7gmq2K2P7F8U4/GHdtiiuW3lgjiSZ78y2iqv4q22AwcceVJJ5d4wvkfEPLfqQ50+Vq84ws+0NmL5RHPEeNkdgvqVCunvcVKfxrv8gnJw0QI8uR2iJ/HdAWHowrDi3k3GX09KwmPw7kpBNC7A2ZEmGa/ddTfvao+0/B2FxRJmgR3tbOxZH93jK69yDWXxG1Y3jUbrCYtbaPvES3TKkpUoO6vUzD7YxEiZf+HCRRfSN1n4dt6T+tYp8oeHyQm+j6PDtmhgZwebTRsVt90kDT1N6t9gbYaLFR4eZnCuDZbCWMHl5vNlv2IpfhpMQZGMkEsEbC2QpMuvUE3HzOlWe0sAGy3ixeZPgmhU7xfSTgR1VtDTUnZml0X8uITOEOjEXVTpf060oI3QkDpYkeo4ivL9l+OZ1xP1iyYqOJyLiAJKo5m0bMp9LCvRh40wRhM38RGFGmpyyA/dyfErdq1VsLHP41PxfI0ViMd42xTyM0W83ZPlvh04dfMb99a7VPWh2zySYcKHFFFTEJrXeHsMm7jfKuYo/msM3z40UViXAEbBC7y35Sae6i/wA6oZR53/Of3oopLoceDT+GGO7y8jIunL5V64MMscI3aqlwfhAXkelFFY1P+B2eJ+IZSdoxAkkZhoTccTyrbBrA20oorcf4i7LTY4vx11PHXlVR49kI3Gp/mW48r8PSiitocjN4gbnauWH6pWVsyx+QHQnzBbA61uvovxT/AMXOmdsgUHLc5bk6m3C9FFb/APK/sx0eovGCNQDx5V3KLDSiit9CIeBkJMtyTZyBrw0HCo+JlbPILmwA5nrRRTGhvxAoMKg6guoIOvsa+ZvGcYjxuI3YCZXuuUZbcOFuFcopGj6D8DTtJgMM0jF2KasxLE68ydTV3DwPvXaKbExwDUVV7YYrNAFJF2INtLi3A240UUmIz/jBQksRUZSy6kaX15241GwnmZQ2oPEHUHTnfjRRUlyNcGK8O4NGxuKiKIYwzWQqCg15LwFR/HWAjghZ4Y0iYEWaNQjceqgGiisdf2Z7Ra/R3teZ4kzzStr9p2b9zWr8eyEbNxBBIIXQ31HDgeVcoq0OUPU4PNMJECIJCAXKA57DNfrm43rXx4ZWSOVlUyMpu5ALm17XY6miih/yHE7gJmMYuTz5nqaKKKnZQ//Z"/>
          <p:cNvSpPr>
            <a:spLocks noChangeAspect="1" noChangeArrowheads="1"/>
          </p:cNvSpPr>
          <p:nvPr/>
        </p:nvSpPr>
        <p:spPr bwMode="auto">
          <a:xfrm>
            <a:off x="63500" y="-895350"/>
            <a:ext cx="2466975" cy="18478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938" name="AutoShape 10" descr="data:image/jpeg;base64,/9j/4AAQSkZJRgABAQAAAQABAAD/2wCEAAkGBhQSEBQUExQUFRUVFxgaGRgXFxcVFxwcGRcXGBgYFhcXHCYeFxkjGRcUHy8gIycqLCwsFR4xNTAqNSYsLCkBCQoKDgwOGg8PGiwkHyQsKSwsLCwsLCwtLywsLCwsLCwsLCwsLCwpLCwsLCwpLCwsLCwsLCwsLCwsKSwsLCwsLP/AABEIAMIBAwMBIgACEQEDEQH/xAAcAAABBQEBAQAAAAAAAAAAAAAAAgMEBQYBBwj/xABDEAACAQIDBgQCCAQEBQQDAAABAgMAEQQSIQUTMUFRYQYicYEykQcjQlJicqGxFDOCwVOS0fAVJEOi4ReDk7IWY3P/xAAZAQADAQEBAAAAAAAAAAAAAAAAAQMCBAX/xAAnEQACAgEEAwACAgMBAAAAAAAAAQIRIQMSMUEEE1EiYTKBFHHRQv/aAAwDAQACEQMRAD8Ahb09aUJT1psV0V7Z5AveHrQJT1pNFAC96etG9PWkUUDF709aN6etJooAVvT1ru9PWkUUAL3p60b09aRXaAF709aBKetJooAVvT1ru9PWkV0UALEp613enrTdAoAc3po3p60i9FAC96etG9PWkg0UAL3h60bw9aRRQAvenrRvT1pFFAC96etc3p603RegBe9PWjfHrTdFAC98etG+PWkUUwF749aKbopgItRXbUVgAortqKYHKLV2ikAWortcoAKKKKYBRRXaAAGu2rldpAcrtFFAHK7euV2gDtdorjLSA7XabRuXMU5TQAa4aTmvw5aUzip2RS1gbcB3Og50rHRIrl6L1w1qxAaKKKAOUGiigANFFcJoA7ais/tDa7LIwGcAenQd65Wd/wCiy0WaC1FKtQBRZETRSitCi45XHEDl6g0rChNAoroFOwCii1doA5XK7ai1FgFFFdtRYHK7Rai1FgFFdC0WosDlqLUq1FqVgcvXC1tTTGIcowa/lOhHfrRiCCAT8HMj9yOnWs71dG9jqyK2ICzhspJdSpNwBceZdW0va+l6sIpgwuOXG+hHqDwqLtLyori1kdGP5eBI7WNdx8ByFkuJFBKldOAvY8mXsaFdsKsbwT2izC2Zyza8yWNr+wFMTY7OkWoLu6XVdftea/3dQeJqHgw7JBZhroBbTS5JN9T6cK5iJDCxRRmMbNJe6iwK6FiPxHhaoR1LLbC9fEBfiOoF7AX/AGGt+lOhri9j76H36VhW2zIuUli0l81ybqDy0GhPrVnsDxHNJKElKkNexygEEC/2baaGlp+Sm/yFPSxaNPXK7XK7DnCiiu0AcooooAzu0tjFpWYcCb8ugrtaIMetFP8AH4VWqxVqLVPm2NMoJMZYDiUIe3cgea3tVdKmYaOy25qQPnfS1RUk1aJuLTpnJV4a2143t/Y0ziFyAuSpKj4mCg2vwJtw71FM7nNZy6qRc2BbrfTQgaVw7XuLAgn8pLeuXjb1AqD1E20y0YOifFIHS9tD3/uP3FQsUzxG4/l6aklmHYqeI/Woy7REbkNZRfQITzN82VlBHpTmOw+/UCOTS98xY3FjwyhaPZarsW2n+ibFtGNlzAmw4nK1v2p7egi63cHhks1ZezQSMMzEnmCup43PftVq20iiK6gNmPmABvfmdDYCiHkdS5HLSrKH8XtQoVAQkG9+BIt1ymwqRBj43+FhfoeNQWkTE5TkKZWuWKgP6K1tAbc6ehujlt5z4LkEi+hUXt2rT1GsrgFBNUycD0pEqWjcLYXDcgbEi9xfge4rkeJLEkljc8WBv63+0venZBp04/tVbUkSqmR9myZoY2uWui6nidOJqUBVfsNx/DxcPgHPuRVhRF4CSyAFR8HMWz3vo7LroeAPy10qTScDs9/rXbJGpe6mRsgYFVAy6E20OpFu9EpKOWahFy4Qndnk7e9nH/cL/rR5vwH5p+nmFPywMp8wtfhqGB7qykhh6GkUkk1aY7aw0MMwIIdGAOh0DD5qb/pUbDSZGKk3Xk3L3vz61Jkx6Bc176kAdSOVN4iRIVviS4eUaZWYbscmKAHMO2lcXk6mymnk6dCKlisCYUCsYzqjrdbm/l4MovyBNx2NN4KW0JQm7JmQ9dL5b+q2phcWNyJgTkuQCUI52JGXVRTEmLUM0ilWbQk3zA5dAbA2OmnCsx8zGUOXjfsqtnPIrxiM+YoQoOuUtdWItw+HnRtDCBp1hhBvazOdSxJuzseYvVphpYx5lijUsOKgqdePA9zUzZMUW9L5HGgBIfMdToqZzZb669qSkm6XY3FrJR+I9lpEIsv3cp75bG9upuaT4M2XJNOWRGfdqSQgDNqCo8vxEak6A8K03ibZiYndhG3KoDmXLvCWNrkNmFzYWuaX4ej/AITNuDkLCxc2ZuNybkaHparS07mmuEZUvxpjxFjYgg9GBU/JgDRapTY95FIkYvbUF2JKnnYm+ltLVBllN7KNfvMbIPU8SewrqU1WTllptPAs0V1RpxB7j/Zoqia5JtCa6BRagU7AljCqNGNm5+dP9aK5Hktqtz62/SioPUfw6lpqjUzQK4AcOQCCArslzyvl1t7iqfxVhkUKci3LC3lJNr+YlxqTw0N71Y43Gsq3yW1HGWL+17VUbZ8RuVGSPyscpKuGYH8B0ynudK8lzcVg7Nt8mHxmNVJSpyKQchuMq687Pa1hUMYhVbKGuBcrkbLYnnfj7VK2jttjKbRJARo2a8jkj7+bMLnoBUCPFIbhlRWvcBcyJ+g8t/lSlqSdGVBIQ+NYFTnzEcbEsfm9cwm1HTgDa9yCfKfUDUfOo+Jygm2luOXUjnqMv61b7A2AJwZZZGjwq6tIUKlrfYjNrEnrRbeUaUU8MjRy73PfIVJzMbrvARpbMbX4jhTOGxjowuWAvwzHKRflbSpe2sfhnlvDEcOgAUARgFgPtOxPmY0zFhTM1kuwRbksyxIo+8xvp/eh6jbMbKwi0jxm8tq7KRwAysba2BsdO4NKweEZwWjZCNfhJv3DMR5SOhvVJBiwp01IOljmB7rax4Urau0Z9CPIGGpUsL26gsbN2rfst5QbK4L2JspAJPlU8SG1PE5luLWq8wGK4G0Z4i7Ir68NL9RWO2JjswCyypH5gAziQ8eV41JHrbnWqTY7wxSTxSQzwg3fdB0lj10OSUWdepqkdWUXdGZaakSfD+1v+TjRooGyhgGMa5hZ249f0pba66D04e1V42xDx3wQnnuQpB7nIQ3sRTv8cH8wnuR95wnbUEcDW4eXFLgxLx39JsSai9/aw/fQVmtqbQaSVmJIYnXTNb1JqXjLWNnDZuIDh/7m1ULyWuFJXWxtpUfJ1PaljBfx4+uzS7J2vhYhkeR5idcgw5WPP1Ls6t20IFI2p49jQeXBR7y/JrRgD7y2N2v0OnWszLO44MaRgcMJX+tLKi6HdgFzzsMxsPWufScr2rBeai8s0/8A+SLKFkQ5WK5sgld2Qg65d+Mtra6dOdV2Oxu8OcyBmI6RsW/yafIVK2n4bwpgMuEklASwkimIZrE2zIwtbuLVF2VsNHNj5Y1F5HZiqAdWPfoNTWtRNOmZ02nlFl4fxiDMJiWjIAeNRewJsWdOS/iGtL2xtxZQIY8OkEMV92i9DxLWa2Y8eF6gYgIz3iSyL8OZV834iCt0BtoL6U6s6sLcD00B0/f1qahT5NSkiswLeQdrj5GrnZSaMepA+Qv/AHqmwos0i/iv8x/qKu9lyHKRyU6e/H9hXVpv8kQlwSzXToO7ftTGLxaxozubKouf9B3J0rHnbOJnlskkihjoqtYAe3au2U6IpWavbGHLRBPMLm5ylQwA14NxvpVTFhnX4Zmt+JL/AKq39quZYCqILsRlYAsxY8+JOpqstXJqybZWEUdixEqtqykHoWH/AGkWqfHtE8wD3FR9nn6weh/ap08KWLMo01uvlPtasw1GuGEtOLFx4pW52Pf/AFp0D/fGqmeIC1r2Ivra/wClQZceYmY2a27spuSt83C3AGumHkvshLx10P43bOWRhfgaKzbC5ueJopvyYnQtLB6PtrxEGkEJWwFjdchctyVGiY5vlVPi53lkEKxyxMgLOXVVypxZmHHhT+DwsUEtxOuGzG7FZIXa/Uxk57H8LD0q6xGIjmUrG53RtmfdyXktyzyk+S/JTXlTTUi0Xa4M22xhjbJEIi5F0LHK5AFr6Mt/kSOlQ8b4HnjjMjxSR5QNfJJHbncxsSBfnatBtXZQeFhEtpRYoy5UYEcy/IVO8OYrEwCWfHYkqgUC2ZXka3IZSQAeF+dC/GOBNW8lPsPYSSYc4jGAQ4eLg5KMJOyXQOVPZqd2jCMegWGbdogvHFJFJHEunASByPmtZ/xX4inx8oY2WJP5cdwQO7WBBY1U7K2CZpMiQ7w8yrXC9SxsAoHeqqN5FdYLKXwdildbKrB/txtvEUc2dbXAH5aNrII491GpCL5jJlA3tj8TBhqAeV6tRjIoIpMNh4xIWIG8eQokhHHzhl0B4AEA0jG/wkeGUNBO0zD6070rlbU2TUpwsdb6dafKwJ4M+lrjIIwToSwXLr+FgSp/SrPCbPM0bJKuUJ8MlrN3vb4hw48qoBMlzfOoJ4aMfe4AJrWbJgWOFcq2uCSSWv20JsNOlajG2Z4IOB2Hhwwc4gPlPwnIuo53JuRWp2RiBvFyODmJBINxYg3BHAjtWJbaeGeQrMrqCb5lY5dOGZbH5gVofD+1sOGUQMfqyGIIY3F7a3APyq0MGW7JO19hBUSeOMMjXBFrZGGtl0FxbUEcOFR02iAyqcrm9lOVQzAj4WBtqOt6f8S7eibNFvnLo97XJVUsfKllAXjfXpVdFDFIHKxzuLWLb2KFPdnB0I6a1GTjCWDdb0WGLxcRja8dmt/hKbH1sQPY1mcWwzHrm/tWiw3gOecF8G8Drb4DiM7A8xfKAfUgVm9pYKWGRklXdutrqSjW91JpPU9mAUHAYmlqXs7GIFC2YHpxuTx4VEwIDEnVzwAUHjxJPtyqywmHsoOU5iNQVII7WtRpppjk00ToiSrCx8wNwBc29L6mm8VikKqiJOFBuS5FmbkxVRoQNBc04sYCNmBBtdczKnDU+VtX09KgTzWvbhbjxqs1ZNOiq8Q/zB+WjYUrZiotoCR1HW1SNqbJmkfMI2tYamyL82IpWyMFunLF1Y5bZU1tqOLHSpuksjSd4JQ/nfmT9j/5qVg9qojyhmAVVU+9zoOptbSo5muQwRVI4G+Zrc7chf0ql2xhgHBVMt7mwzN8sxJrOnqLcUlB0TcViJca9o1IjU89Bfqx69qu9jbJWK54nhfqedqa2DCUhAIIJ1seOtW0A0X0/ck12QjeWc7+DuJlusa6ArcaAD59TxqotVpO5uuul+HrVYw1Pqf3qWt/Ippj2B+P2NT3Pkb0qBhOJI5KamhhY3uRbgP96VzlOxmaC+UsQqBRckhT6KSLXqv2oIZAAruqLwLkE9ybAX9qTtDEmRsoN7D4VPkX8zczSNmYYidb2IHbT2otrA3GsskYbBRZRaCdh94ra/e1FaIsOoorvXjHL/kfoYwfiLBYiNY8RLGzAWG+i3I7ZWQZV9iKnYKLDFGihnCBbkiNs7AcypcMCO+tqyu1Po6xcZJiQzJ0+CW3eNrZv6T7VQR7MkBsyrDlP/UYxsOoygZhXn7bydTbjhnoL+H0w7bxJnIYD4vtX4GyjIT3HypmfCYly6MkaxsvxKymx5EgWf2tWDm2lNCypISQtiqM2dNeFrHX51e4HxtJbdCDMb2Dh3uPmGH61lxfQlJE3B+HhHJ9dFC4YgALKyFjysirc+4tVnjsZh4FkhMZMdvO0cn8PlP+GpCG414rx6Uyv8c0ToiursMueMwTHXpkKugtz/SqrA7XTCMqOFlAYCUSXZwb+Ygsoy/1a96cb+gyMMFg5R9THiWcaZTiIwtjzOeMNYdAtWuB2FIq3dTHGwuDIWiXTQBZSpQ3Gmo1rT7V8Lzm02CtKjgHI75VAI0I0+sHVb1TvgsXhmzviIshFwWUmIa6xmFnuTfTQXolFs0mitxnhmGGPPaF7i+Ylnym5IAIIsL/AGluO1Z3bW3maEAeRmJzKGzmwtbzdD6VoNt4+CWxWFItbsVRkiY9VFwU9GFZLAbOOKxWRpEQakuxAAVel+1U0m82S1K6K2GPMwzXtfXr7GrXZsWWY7mRl1ABAD6E8DcC9vStZtXYaRokifwiCNbZkZFkkHJgPhZvS16y+DeSO5VXaRyTa18oPM20vVIy7RlwoeYlpWEjKJA5LXXISb8QNQb25U+yAjS/kJ0PzBHbiKiw7OaZ8ti0l9RwcdypGYD2q5w/hTFZSp3QRTZneWO6LxJup8wAv5ePYVzTbbdHRFNFNvneQBVmLBgoYE6HkM3L0vTu2MNLhXyTqwNgc1xIDf8AHbU361rk8XwYTJDht5NCDeQFMq68QM2vcc+9TNtbUwpCSFYGBvkeZWlIJ+JVgUXNvx3rPEjTujGbFW6ZgMobUaBbjhfT3piPZ0+KnlWLOTya7hQARc3APetDtTxaszqRCGypkBYbuLS50gj1v6sPSqzFbUmm8pkOU6buMbuPt5E4j1vT9m12Z9baoq8Js/dMz74FhpdEdm15EsVt71YDFtxUC/33+sb2B8o/Wk3SI2d40uPhAzH0yoNPek4jFBI1ZFDZ72L35W4KKw5ym8GlGMOQ3TyG7ZpO5JNvY6CuJkDEZgSBqqm/zI0FVGOxzu2VmOXkt8q/IaU9s2NQzLmHDU2OUdtB+ta9D5kxe5XSRLlx3xZQFy2vzJB48adfbcUDZd2xJFy4e7a6gHN+16jJgXDNcAqy/ECCNeFUuNuz9TYfoAP7VTSimT1ZMvz4uQCyxOe7MF/QA/vTWF8UYl3CRpESxsBkv8zm5DnWfymtF4Swou8hk3ZHlHlVjr8XxcOQvXXe1HPlmmEhIGYgkWvZcovzt71DmcBiCQDc6X149KmB7qbMrWtqSF4H9Kq8VFHI+YLdgdHvYD0HOoy+stFEuHFKmrXNxYAC5PtypO6aQWe6KD8A+I/nb+1SthYHM7AG7FTYk3NwOVMOxzjudRUmUtLgMbBlZAgVVA1Fv9/OmhOEOZiABxvf+1S8dxHpVdjv5Z/0vQnwZeS0/wCMryZCOucUVWYKNzGuo4feX/SiuteQjj2FoZ5I2AMu0YkHENKoPtdrfMCos/jAxvlON2gCCQQZFYjpYXs3zqr8XsWxUjOrRsLXUurW06jrUOLZ6OEaXeR3IVGAAZvxFn0yjrpXHE7Hg1e0/EmLRVAxGKYkXGeBXC9mIUjh0Jqmk8Z41kuXzJzvhomX3zrarJtsmMFWxmdDbyOiygkaXtGwF+9VeN8WSRSZVFx1R92DzH8kCw7HWtVkzYvZrTSTh5FGW1iY93GFB0vlj8q27gVbbU8FzyuXVMPNGUBzxWiLfezZQwJ72qswviBAqvNAGSS4zbxwVYG2V3bNcHqQPWtp4f2FhJFMkYV8wv8AVSedL8Qd2xAa/O1Di4msMosJjNpDCLhlgZoIzxhmV3IvcZmjbMQo+zlvpSMfj5JI1fEiSSJJNGKREE8LbxxmHC3wXFWHibY2Gw0e+mZs9wBJu1Mx6XIZc5GnnBU+tVeM2lHioY1kxJKuSVaRWcXXTK/nzxk9czUn+SsdU6Zlto+ICSwChVOmQhSAOhNhf1pOycJISJIc8Q++xF++W2tvatI3h+OBw27Vw6nKY4J547jgPO4IbnwpZmxDlS0YiGl5Jckdh91Yg2YXrSaisGGrZCkxjxRPmAkSwzZzcMb/AGlPlOvao2Aw4kKsk27e5uiAGNUAuDnUnIb3FmFT8YISTmkklUcEjBSM9yZePrlJ6VExWJVtBGqDTgSW0+8xN2qcdRVkotN2W20Th3RSMViWl0Fmisug4FiMwB6jpwqqbHSBSj7sWXKAi306WvZRzJABNR3h8gYB2TXzAM4HKxKipuzdjtI6KRIis1szRyKvC9wQpb5gDvWJN9IrSXZUbhR0HoAv7f3NW2B2LNKl0jkKLfz2OQdfNw+Rre4Hwlh4SGUSZ14XkV0J6lSvX0q3gwku+G6Z1vqc0oEYPMrCq+YHTmKxTbywcklg8uXZ8asVaRc9rjQSR263ie59KpdpTyK+7MyqpZRdFdEAPFrABj+tepeI0hjXLjhhp5S3kYowKDmLxLmvzCk1XYF9nNGsBiaZRfKWiKSA9I5L6e5q0VGDyZqU1gzuz/o8WZTlx0YYEKo3MtjfmS5U2PvUvGeAJ1VElK5Y75WiaMljzFpCpHyNaeHHLDGUhTFOEHwFiJBf7wfz29FIqik2vtDGsIsLBIq87byMEH78sjKT7Cjc3wbWnFLJnm+jfGh9MO5QmwlXLJpfiVWT+1Sdn+Hf4WQxYpI0aQHJKcyOCPuCQAa+tXuzdl4zDGQ7yOLSzNFMcl7/AAs27fMfb3pe3dl4kqhjnjlBJuNI9DyLGP6z2ArSnJ4ZCWmovBkpMO6a5ZjGGsGKqVv1zDUD9KzeNUrIRaxF+3GtXtXYGLRDNPHDFGi2zO5YnjYKATqeQAFZCWW54Adh/wCatCPZGbxQRueA52HzrRxtkXdxi7DmeF+ZJ51WeHNmtPiFRSlxr5yQNNeQJ+QrTz+GsVDYMqOrXKvGzMv5S2UAN62pzQR+lfBC1vO5bt9ke3OpQau43Y+KiUPJhpwptZgA669TGzBfeoKStzimC9cjEfOp0jdss0xZjUupyspWx7359qkYmdZGWVLWc3IH2W+0PnrVfBEHBSSHFlGAIMCBmNuHxcqcOy0w4dkTaWovaTCrluOF2BuPasv9DRMxp8w9Kh4mIkEBWJ6BSx+Q1NRocbLMbrBIbWB+wP8Avt+l6nYDDrKcjhfysJCL+q2/est0sjuyslxDKbKSALADhwHSil4rCKHYDSzEaXtobaZmvy50V1J44I0bHDpG+KkWaCGSWNFKyi7ZhwBIbRD1uKiQ/wDOI28xLISzKYgY8osbaK4Nu1VvijFx4ieMYRXGK0BYSiLnouUGxPerDDS42TNvMO4kRdCkQmdtdQzFtPTSuTbhMu2UM3gpoWIDSSNxG6juoB5yZuJ/LTuH8HxvmeSZr34IOF9ACGjOX1Jq8kwsLm82C2jFIi6vCWRjYamzqAfS9ORLAQrfxGKy3+HFYITHuLxKCD609zDaQNmbGihWRWdJVPFGcSjmCBu1GU9zwNQcPsrBRt8eJJHJcoe/Rd0nn92Fa85V4RxBSNGZhA3/AMbgvUyDeFl+qBW63szEakDqOXUUb32G2iRszxdgFi3THFxjLlIlwzZjcWuXRDf51lBHgUbNDHJijfTNGwUHqzMAOF+NehYjYELXGXI3ZQbf0t/4ql2x4WkeNljcMxBFyD8JFiFXOuU+9qbljgw4mUxUznDMY1jjTeETKikG5+A5umh41m5sYoF8wNiAdRpfQcT+o4VLxPhYtpL/ABQs+W5WOOMW00RTIWN+ZobwJY6LKwBt9Y8MJtfUop+PTncelS2J5bLb/iG91HoZMREinmrLLpztkLEH1SpkceGy5oVdxewla0yk/hDoCh+VZ7anh8xbxhlKo1gW+IjrYXtbrpVZFi2UHJK6X+IKxUduB/WqLTi1glLUZuE2nIGBjlZbjUrGrKOxQ6/Ij0qdhMbiJHXJKHsDrkkjAtqRaOWwJ/Ka8/XHTN/1W6Xzkn2J1B9KnLj58mRmDqTwa4J9XSzfO9P1PoFM30O0dqvdjhWROIaAI1+7CTNp6WPanIMeq3fFRNntwecmM3++oKsfTJWOwfiJ4yLHEqBwVMZKoH5Sykj0q7H0hkrlkglmFrETYpZQfUPDaj1jvBdnxZhJYDE4hMZ0yiNkTsdXJB6EVlYthGWV0hmgVfsiSWQkDlbyaj3p9vEuCLZm2aQescyj5BcgB705N4rwQAyYSRW6yIk/6tMG/Wk4s0ptdkmDwljYnRxjog6iwskrADuSDV7h8Njs1pMaHjawcDfI9uqkqUB9qpYPGGFI+DEx941EZv2CSWt86lRePMGujTznvLFmb5qB+tJJvoak/pJw3hUwZtzipbknRnKgc/8Ap6HXibVF2/Ni4IjLLjjkFgUw0YVzfTWVySB3NPw+PcDc2xTxk/8A94gfUKtqY2ptxZFy4IzYuRx5gJJJolX8ayC19eBopp5HeOTzrbuLaRvM05Tim9lMh9b3t14VU7s8rn0r0HE/R/KF8zQxhtd2xdADbXdsUKg9r2qrg8DTseAhVvLnkeOFGvyXRiwParwkkc0oyZkkvcEaEc9dPlXpfhfxXNhoEeKCGYsSCzwKua3SSPzE92FQ/wD0u3YUzylAxsDGC1z2Zhlq/wADtaOBkwqp5FULnJVdRxLrYDXrenKaocYO6ZstmeIppgCuzcjkXLMBk9MwUN8xUbHpiH0bYgOvxxYiKJteYy2b51WHZkLeZYkv95Y1b5NGL0ndhfhkljPRXli/QsKnuvkrtGsbgHW6hHibmrSo/sZIMhVvz3pMGJxMegaYkn4nkZ1Ha4sQO+U0jG7dyyLFJJPrcgl8wFuBOY61JwmKLKCJFYHmOHsRpU3FdDRMk2lJYZjLIR0kS3qAYwxpmfaThbsmIZQCb3g0sPusePoaakYc71B27jUjw8hJAYropJUm/wB0X81NRyPkwUk5Yk9STrx162opLFeR09CP0NFdi1IolskX8GzcUI1V8HE+7zeZMSFY35ssTFiL+tOJt4KxabDYcOeJS5Yj8Tmxv3v61E2xtRH0WKGJOiRoHPdmtcUz4f2PPj5ckAMcSHzy66eh+0e1Qim+ROVcF1H4hRsphTFOARnRp2Fh+GLeefqMvSrnFbS3qhYyyWF2u00Uh5ZcnxZe7VWeNtqYZVXDw2lkjFpZ2YhBpYjKPKzdhWWieSRY1ZpSl/qYgzF5G666qn6Vn10zS1LRstn+H5ZiRhlkzfaksikdhJKDc+lT4foeklB/iMVOGv5SZd4f6lUBR7GlbH2PtYRLlaXDm/BWiMdum7kDAHuCKs5DtWEXkx+D7LLCpJ/+OxJ9BWVSHyQMP9FeLiAWPaE7IBYKJpYbf/e/tao//DcXESn8VjQw+9MroRe3xOh/a9Ssb40xqqY5o8PMrafVrLC39O8urfMVF2biFZSIkaBiDpkYepBJsT3sazufTHRG/gFZ5AsoMrAFyJishNuJUAAHTiK7BgbsVl3/AGYLEAOzE6yepNN7Ww4YZsRaS1vM6PGdOBBhAA9RarDYsKSJ5ZMouAGeUMCByjjkbP659KnljIybOtIbBwAv2bB/UoWItVTjvC2KMhZYBMDe0mZ1I6B0kYAC33QR2rT4/wAJTsM0OLeED/BjUlh+LJMDbtwqpw3hrCShs21TLIL5w8zQZbcbRm/DuTVVDasmWQovA6yIDLAizcCIyyxkciypbzfly0bT8C5IAYsMsxNw2WTI6H7Js0pzelqYk8N7OlbJHjcQ511ZJGhJ/A6qpPqWIq52Js6PLu8I0TZCVJBhjLEcWLXL3HC9jVJSjWEzCi7Mrg9lboOmIRIcRYFASM1j9o+Ygi/2TUCbZotdsHNbmytiUB72KED20r1VfBKtGQNHY6uMruCOW9jCtb9az+J8ETQsGEWInJJvu5zIqnkSkpVtfepbmyiSRksJgI5QP+VcC9rnE5L+t4wSPSr7BeFMPdNXiduUv18foQSMw7gVIxPh/HkWSJcMCfinmGc/kRA5v2FZyKaXCYhnWeaaUC2XdPHGeRzSzZGHqoFNKTwD2o1s/wBGkpHkkwC9LYRf1zBripeA+j6WNdcUgfrDhMMq+2aPN+tZuDxzjx5t2NOCNiC9+2qk/Nqnx/SHjwLvhMN6bxwfkt7/ACraWOTNotcb4T2gxzptIEgab7DQkj0KgkD2qDg/De1kbNLjY3Q6ZVzx3BH2CsVgfapcfjLaZ4bJDcxknGvcA6/pU/D43G4n+bhYsKq63lke6ngcxWwtzofHI8FOux0uUlZnfmjOS3a5W1x3GlVviHB4Q2X+JEOI4IqklD+FwL2Per7afinA4a4xOI/iZCP5aRl1A/BpoO96Rsg4KezYSWEMR/LvqP6WG8Vh1FxUlGSy0bv4ZCPxNisCTHiFZVYW+sBeNx1F/KQfW9SMHthcWQIsFgyb30jYEkc8w+H51qpt/ALM7ZB9/JIBr/8AqKn5repOD8QQlC7YhrC97AiLTsgJ070NfDSl9IWGLxKoeEJfpPGct+RBYH96nrjSQQGckcVtnP8AlDXNVk/0jbLQ5iRK/VIGY/5mC39yaj4j6TcPiWCrFIACPNMseUDqCDnT9RQoySsLVk9Me1rZha9rPFJGR2swsfmKdRVvYLbuigLf041NTDqyXRyV+8rB/wDLbQ1WYyRIybySSDiVD2kA7IAoA+dagnIzLBzaByKQnnkI8qXC3PLjpftWMXAMA0uIzZ72yuPNfoc2gPHQVfY54Zkyws4a+qtpmA+yWJI6VlcdKdM7EZAQAxJy6m4seBvU/Ie1JHf4STtkN4Vuf9G/tcfKiurtAHXOfmR+lFR2lWmKgwCtLbEExR353Gfs0xGVB61pNqeNiMOMLhBHDCgtJNGCM3VIzxJ/EONZLaHicrMdzGIlGmXO7qfQNfKOwp2PxKjDzKS3HUiykcMoUfuK9O20eFxgVHh7ZSw4n6uK+p/HJy+daPYkjwSGTeYbfEDVo3kZR91L2RayEm1HWYOCAGHEXNwdCNeFaPB4rdrmcot+QbJbpcgE/pTdKNmYqTlg28u1GlXLGC8lhmJkiLW/BGXKhfU0zDLiMIoJkgEd/KGjve/2XkjBdH6FbrXn2N22WNzI0nYXt7sQD+lV02Kd+IUd7An52vXPtvJ0nuOG2mZo8/ndG0bQSqCOKkH+9qMR4cgKHKm6bjmVPJ1u0ZNvca1hfAeEAw8jkvq1ywxDxDhxNja/rVrtTxOsUUiDFyZyNFE4lNu9ri1YcVeTX+iuw2KnldjFmaKG4LRhb6m3k3g1B+7XcTsRBJvP4ZN44Grqo9GIyHX0uKe8DYOZr8VViCM6hbfiU/F/atltjZ7CMtCFQ6WdkDi/O+Y6X/2KlKe1ozyeczeD4TdmgVZCCfq97JfmbRRtoe97dqqU2LIxu8LhBcrvEy3100JJFaTFY52UCSaSPU6Z1VP6UiC6expnA4B0uUBcNrcHMD3Df61fT3dmJUyumxM6LcEgDobAD06UqTAnFR7xIMVKgNlmkfLGjW1KrGFaxPPzVqtkbPMkoLIyhNbkEa8rEVq5ow1g/msbjXnSk2mOKPFtqeC9owefJKABcusjac9SCGOnamcF9Je0olyDFEgCw3iRyEDsSuavU8fJFBNYnzHh5XKnqLxN5T6giob7PldyyJGVOpOcknTggKhl+dNTawKSPLH8Uyu+eRpS50Mu+kUjXiOSL2ArSbHbEO4vPO4+wY8Qs2boFc5lDDXRspp3bHgvKrygiN4xnCM8js4B4jMWBX0NMYjauFlw+eSPcYnTLLGgCsRwDhGAYHuL9Ke5Pg1FPs0k04SMJPDi2BIDMkjZ/wDNASD6Oo9af8P4aJpGWBBIq8HlkhmkQjlLCVSUDuNaxWB8YvECqyxxhgQzBzIbHjlBUPf1eqTaUKIyzRGQAnSULLEc3Z2Lgn+qkot8jdHsW2IcZk/5bDbPdvvNIb/0o6r+rGsPtbwptnEr9eXy6/VoQwH9Eb24dzXPC/0qPGcmMJlT74T60euXR/levQMF4wwE1smLgueTsYm9LOFoVx6GqfZ4vg9iQCUxSvIkguMrQsg9iWDC3pUvEeEjYlRGyrazh2LE/lvp72r3XEYETJZgsqHqElX2JvaqrG+GIpALBVI01QOtuhXMP0pS1JdGfWeEYzZZiIzga8CR+96vvCm1d2ChJW5utgLX6dB76VstseF548yww71GvYQ5Ft/7MhJIvyFY2XwVjH88eGy9Uuqm445Va1xTUvommJ2zsCSWQtDDEXOrLDIAx/F/DvZgfyXFTPDH0XYvFHNIpw8QOrSKQ56hU+L3rsfhfFxxgvDFIp/6bMrH2ViNfy/Or7wj9JUWFDQ4hZVUHQANME6ixYso7XNNTvCHtrJtY9irCkeGiCxxqtyV0LH7oa11JGpPGwIB51IghVBaMBAOSgC/Ukjib9ae2ZteDGDPhJY5hazKhIccxmjbzKRr86fxGFt8eZSddCqk+oZT+16tToyQ5dmQzHLJGr3A7Nfh5SOfesV4w+jeffGTBskqlVzRswWXMBYkXGR7gDmNb1u4ZFW4i8zHjZsx6edzog7C3YU4ikaH3/3yqepVVIppzcHcTwWfZWJRir4XEBhxG5kP7C1cr37Tt+tFT2QOj/I1PiPmV8O7sSqk39h86eTZoHxuAfurqfnwFOSyEmxOnQaCuobDTSq7jkUEuR9CFsFUD8T6n2pDuWNyST7D9qbz10OBxIHqbUrsfAtRS7VJjwSkC8yIbA+bVSD/AIbR3zt+HSu7Xwm6cJaxCi+p1PWxJy+mlZcugND4bhwTLbFSrGRbKGFgw/Nbj2vXqeycDg48piiS72bOQ0hta1znPl9hXlfgqYI6FsuUtqXS6A8iJeEZ9Qa3mI2oN6qwEyE3LGJd+rds62C27kVDWbRpJdlttvHpvMxDXUWOQGxHH4h0rMY3xwxmaC4MYA8pAcm4vqTovrTfiKcED6wA3y5VSNVB/EQbk1X7N8KR5t6ZZ2k5sH3Y9LILge9RhBSY3S4KGDw9MJXnm3epORWlDOAb6qBdctu9SNobpEs4R8w+EBX48yRe3ryq8i2E6ZsgZgSbliJXPUE3DMvsKl4LaZwkcl8HDActhLEoQvYcbMbj3rt3KsElHOSZ4G8DqYQY8bi0HExpIqW008wBJXuCB2rfYLZQTRszgD+YzlmP5jf+1eX/AEebZxGJxMmIjjhXKVEnnZMykceFr+9r165h3WRA4WxYciL+mYaHWtJXyN/o4uDjsCLDoV0/+tUfiHDwRnfkQ54he8hIt3JQFqvYU8tzcE8dVIHuLfpTmS3e/ML+9qbimFmA2x4n3kaBEjeVhnG5L3Rf8RmIAt2PHpWTOycC0gkkJgEujOAkuGufvAg7tifS3WvWI5oRK4VBvODHdMpNuGZgLEfpUl8LHl80SXeyt5V1B+ydNRU9mTVnnX/pbhd0FcvNrmWzmJSO1ic1/X3qufZiwZ9zBJhoNRJFOjthZLcCSWfK3RlPtWk8YxjZMG+wySNHnAOHPnhFzxU3zQ9itx2pXhbxvhsXZYyYp+JhksH/AKG4SD017U9sjKPLNq+EYplEmDZFLX+qMgynruXkynj9lvY1lcThjGTE6lXU+ZWtp+pFfTOI2XDIMrxqL9BkN+ZuoGvreos/hbCMoV4IJNDbeqrt/my5relJblyDXaPnDD4mSIho3kiP3oyyH/ttetBhvpF2iq5Riy4t/wBRY3YdwxW9/W9ep4v6LMFInlQ4ZvvQyOy3/JLdSO1hWC2p9DWKRyVeOSPjvFBzD88Q1B7gmq2K2P7F8U4/GHdtiiuW3lgjiSZ78y2iqv4q22AwcceVJJ5d4wvkfEPLfqQ50+Vq84ws+0NmL5RHPEeNkdgvqVCunvcVKfxrv8gnJw0QI8uR2iJ/HdAWHowrDi3k3GX09KwmPw7kpBNC7A2ZEmGa/ddTfvao+0/B2FxRJmgR3tbOxZH93jK69yDWXxG1Y3jUbrCYtbaPvES3TKkpUoO6vUzD7YxEiZf+HCRRfSN1n4dt6T+tYp8oeHyQm+j6PDtmhgZwebTRsVt90kDT1N6t9gbYaLFR4eZnCuDZbCWMHl5vNlv2IpfhpMQZGMkEsEbC2QpMuvUE3HzOlWe0sAGy3ixeZPgmhU7xfSTgR1VtDTUnZml0X8uITOEOjEXVTpf060oI3QkDpYkeo4ivL9l+OZ1xP1iyYqOJyLiAJKo5m0bMp9LCvRh40wRhM38RGFGmpyyA/dyfErdq1VsLHP41PxfI0ViMd42xTyM0W83ZPlvh04dfMb99a7VPWh2zySYcKHFFFTEJrXeHsMm7jfKuYo/msM3z40UViXAEbBC7y35Sae6i/wA6oZR53/Of3oopLoceDT+GGO7y8jIunL5V64MMscI3aqlwfhAXkelFFY1P+B2eJ+IZSdoxAkkZhoTccTyrbBrA20oorcf4i7LTY4vx11PHXlVR49kI3Gp/mW48r8PSiitocjN4gbnauWH6pWVsyx+QHQnzBbA61uvovxT/AMXOmdsgUHLc5bk6m3C9FFb/APK/sx0eovGCNQDx5V3KLDSiit9CIeBkJMtyTZyBrw0HCo+JlbPILmwA5nrRRTGhvxAoMKg6guoIOvsa+ZvGcYjxuI3YCZXuuUZbcOFuFcopGj6D8DTtJgMM0jF2KasxLE68ydTV3DwPvXaKbExwDUVV7YYrNAFJF2INtLi3A240UUmIz/jBQksRUZSy6kaX15241GwnmZQ2oPEHUHTnfjRRUlyNcGK8O4NGxuKiKIYwzWQqCg15LwFR/HWAjghZ4Y0iYEWaNQjceqgGiisdf2Z7Ra/R3teZ4kzzStr9p2b9zWr8eyEbNxBBIIXQ31HDgeVcoq0OUPU4PNMJECIJCAXKA57DNfrm43rXx4ZWSOVlUyMpu5ALm17XY6miih/yHE7gJmMYuTz5nqaKKKnZQ//Z"/>
          <p:cNvSpPr>
            <a:spLocks noChangeAspect="1" noChangeArrowheads="1"/>
          </p:cNvSpPr>
          <p:nvPr/>
        </p:nvSpPr>
        <p:spPr bwMode="auto">
          <a:xfrm>
            <a:off x="63500" y="-895350"/>
            <a:ext cx="2466975" cy="18478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042" name="AutoShape 2" descr="data:image/jpeg;base64,/9j/4AAQSkZJRgABAQAAAQABAAD/2wCEAAkGBhMSERUTExQWFRQWGBgaGRcYGCEbGxwaGxsXHCAYHh0YHCYfHB0jIBgdIC8gIycqLCwuHB8xNTAqNSYrLCoBCQoKDgwOGg8PGiwkHyQsLCwsLywsLCwsLywsLCwsLCksLCwsLCwsLCksKSksLCwsLCwsLCwsLCwsLCwsLCwsKf/AABEIALcBEwMBIgACEQEDEQH/xAAcAAACAwEBAQEAAAAAAAAAAAAEBQIDBgABBwj/xAA+EAACAQIEBQEGBAUEAgAHAAABAhEDIQAEEjEFIkFRYXEGEzKBkaFCscHwFCNS0eEHM2LxcoIVJENEU8LS/8QAGQEAAwEBAQAAAAAAAAAAAAAAAAECAwQF/8QALxEAAgIBAwMCBgEDBQAAAAAAAAECEQMSITEEQVEi8BNhcYGRobEyQtEUI2Lh8f/aAAwDAQACEQMRAD8A+acYylNXIRYExv8A5PjC8ZbpIHzn8pxdmcvp3JYjcG0ffBHC8uWYDSeYgWEnfYSd8eepaYXYFNPh9UGUBJBABQzeYEFbzMRHjFj5ypq0VSfj5i6ywMgNvzTa4mcfWsln8pw/Luiqv8RA5qgXWZJHKpPSOkbDeYOdynsxmM0s7LBZFPxuOf8AmQ17zJZ52HQKMYx6iM4KVX9vfI2ZHK8QmqsAtAIAK6gYBjkLC3WJPocO6PFXUge9Dqr0zpp6QIJBMKCAzAqphdQBW5vddnOGU1qBWUpzAFRLGJJJEwSItGm8AzeMX1fZ4e5eoJUsU0BrswJYFFAABMwYXVA+2GX4UmtX0/ZJ2cz9SpUZjzaQddguoAhSxHQtIkC8knecN+H0Eq0G0AghQFYvABVxUZlhZsoYX2L2sLZvS9Oow5SVLKYuPhKn7T88NstmRQy5aNRtaBpDfCAx69TzAqdIBnEThSio/KgHXGc1TcQFGgbMPwAmwOklPoBe3TCqrmQoKLO55jaY8dMSPtYtRSL0S4hxTEIRP9MxFpjvgBMwAbGQd9IjbY7/ANuvfGWPDpjTTQ6GeVJnsRAxo8pVeAyw9oIIbl2vKwe2xPXbGQy1Yzy79h0HX5AT8icaHgnHBT1676rFSurV9LQJPrMDeUwzwdNpWUjWUONKhABE/wAstBbeaAIvv+I37ecOcjnfe0hUW5vHmDEfpjJ1uH06g94qCTcjUZB7QrRI2jx8sW5HMvQZdiu0SbXO+oWuST8u2PHyYoyXoe/z/guzbUswCARt+7Y6kvPq3M/3+1+v64EoPBBHwuAR/wCUT9xf5HvgtKmki3TyfrH7++OLDklin6XyWtxbxrM6T89v1+XfGZzdWWt6Ybcarlm+GNN7/vrPpeRucJ+HUA7w0gDe3zi4tPnHtdNJRx62ZvkOpUzIBJnreScaKlmlSmA6K46TeNV/m0zYdRhRXI0EgQo2AH6DHmaJahTAhSo1WPxWkbGQbTB9cXDLKVz4BDaaYp6QNTaBUItFt403mLzP4vTCz+LL0SonoLGQY07i8XkggR0xJFWmpZ5NlgJBFwp5dUiTN/nbAmZzBpBpqBS5CqCGGkX1NsIMk27TjeWaWmk9/A6EzLJ1EqOeO9/i+Y6YDrtdrSdRufJ7d5w04blVPM76WXmKhtLRFONxb4vi8HtOAOMhw+ggAmSBItN/Te3yxPxVKVCElbfpE/vbC6vU+mCq9WTc4Bqi+OyIgapUxSaxFxi2tyyIG3X87HfAj46IqwssdlbcQe4wPXybASLqeoxa6qKYOoaiTKxsBsZjr6/kcVGsbX8D+0Y0VrgQNpNo77Ypc3wyWsUIYQCDMwCAfQ2wfw7J03+Km1QEwxuqJJMkaWlmKrYWvNjAxvB2xBPs9n6FJRUqUw4YMjFqYb3ZgRURQIZ9yA0A74V1sjXq/wA1FYqDpDgwCb9S0TY7GPti8j3Yim1RhLrMFYA0GB13bsNwYExgvhHGa+VZSCyIpFyPhLMjFtt4WPR3AI1TiHFRl99/p8gtiv3OYXlZkUixUlZEWgwN8dg+pxZmJYVG5iSedUubmFAgCZgdox2E4u9qHYgzSy1r/ng+hlqo0oBDE8oUgtbbbbx3xDhuYSm2o0kqGLaiYBnflIn0NsM837Ua49zTXLtN/dMQT+p+va1sEpPZJWgSNZ7G/wCm7VefM7q4HuS1zseaFOkEarCZI/D1+q5LJqxJjSi0yhRRpLbc2oEGwtp9MfnU8fzKTT9/XWDddbCCDcRPfHlLi2bG1bMDrOt9u++2Dw2BoPa/hfu8xW5RJblQGWj+qASbjckm++M02e0iAFEAhQvSbEzJmQLmfTFVTNOQULHSTMHr69D88UMpBjr1xEYv+4lhvC6gDhmGoAgx37j6A/5wxzNWNEESTqsZiJAv36x0tgPKsAIEzInuImwII3m9wMQas5cuSJBBn6ACfQfbvjNq5WI1eR4NTqU1asKaqFPMFgzqJ5isfhO56R8lfGuDUqVQaHlXuoUzAnzv9SfrY45s0qdI3YPOqZ0Gw7GDgX+IltVGmASJZFWwjrJmB6kg9R0xxRyTbvtuNSA6NBwPeDmCG5AJAuIkxAm3XDbhuaYyCklhdgDOk2JsDbz53wDRzAcaTJHxMIESOo3PrETbeOaeVzRDDQpdiaYXfpsoAiSTF/tzYqack00Ox57MVqaVHWo7UyZCoykjcg6rFTFxcdLRh8rozoAUI09wVPaRv4ibTv0wHl+GU6+XlwmtVlagmWg9QTcMfw4G4TkBUNRXpvSqreaclOnLBLGTB69MebkUZtztpr6flFm6yJNYGSFFtKiZsfik7iQIj53xaqEjS9iJJtItI9I3v+WM77+tTRNDiqBcAoVZfQgRMGOva4wYvtMrApVV1OmWUqTqNuVYH4oHTp5OOHH01t1x780XaJZnJNpi3M3KunSQLkR9STO04Pp5IqI0kgdR282MfSPOF3D69UuWZCUYELFwLmJYddvG07DD7J8UCNpdYJdVJEmxDxsJF1Nifrjqh0mWcvhNpLmxOuSb8IL0CaZ5xMAkaTaIOn1m+M7xrgeYEaKWpQADpvzEkE22F4ja56Yd0PaM1SVVYpBJJ2EepttiVXiohypBKqVkmByRKsYMTB6bSdsem49LiSjxSq+zfkW7MvkqrNU0zBZfxpJ0wYER8IlTaBeehgyplqi02psVOpWYkAnSCAojYyfhEb22g4D4VV062AZq1QFV1G5nYqwAJETJUQNM2gYd5R6YJaqrGrLQQYVAB8RiyrBG87n+oz5M5KUqbSKSMvVyVHUYqAI8G0CwUlhLbHUQB09cAZlQ9PUXGgMKSopPvGIErIIMAAxg/jGcajVCsKQIUrygGOYDUdSxcCRab9MJs/T0P71NlIKwJAbfzGncKea22N8Vyrf6e/wQwPjnA2oVdHxrBMi0gTME2tGEFZrxPT9jGq4hnlNBlgLoACtB0lhdwjCQZJM3MgAi1sZWu5MMwAkfa/QbbbY9DppSkvUIHfeBtil23jri0yPrih8d0RFcYtrrIWGmABc3BABgDcCWgdyDE4ur5UKik6tbDVpKwNBFmBO95vsRgxODMCyKFqK2hdajUZlWleqm4WOu3UHGmqK5AAzFIBVjUSfBFzvE38bbz6YM4VngjNpMHllhOsASGKkcoJDEHUIO++HHDMyGoe6FRFUiA4EMo1AlnKrLIDbTJ3QjacImyyiQTEsw1RY7SZ3ievnD1U7Qg/LVBXIorTCs7c9QD+Y/Nqvqc+SFUjvzRidTLI7rRp6iEZhsSSxEyRqiSUJgdAOwwp4lkfd6V1TIG4iPF+237sXl+F6AtZ7qTMj+mDLbEC2xO2+MMktT1avoMqrcN0tpDLywDqkGQINr2mY8RYbDsEZpi7llqlAYhdTiLC0AwPQbY7Bq+f6ATcO4BWrVAiaZJCklhAJIFz89sG8c9mP4ZgCxCnZiNSz1UsoBDAyCCto64LzFKplqjUyNFWm0Qp2KkERG8sAZ62g4MQGoxSv7wq0DSSfjJWGC6gdtQNj+Gxwp58ile2n9kizLcSqqnutYCsPiBsQOkgWNo6QbxjdZBkKJ7lhrdeZ/fB6l/wAJZjr5R4gT8wpq8EpKhVqZZWKe7JguuokSWQCRDW1CZA6CBcvAKZpN7pCK61BDpqVgpNrzFuUks1hJnqeTK4ZUq8lrYE4tldFZalNlqNqAEFg2u/dgWIgQZAEA9cIeKnUxdlKubwYBvJkwFkmx1QCbWadWDl4GzqoFVjVH4I1AeQ6Tp6WI674ArUCDzksyzbUDsSTtM+YnyRjfClHvdbCYMKYQ6STE+dvMdfr48m8Lyqs2ksVViYIEkEA6fBvIPz8YUtVJJJ+/2xfl6p07kR29d/34xvOLceSWfTPZXhGWqUtNVUNQNso0hrCD84v8+xwt9qcoiUF9yNILEsxPMzGQQFBI36SbINtLE5rJ8WdVmSZPN0F9vSQIJ7SOplvR4oKutWM65N9ua5Mbk6pbTYamBjqPHfTZMeb4jla5oQsp5cGCgvuRNgI3ndjN7QOg6kS93zDQxGsXIgTuOmwM/IEW6Y9z9QUy6o+sMJJUcs9RbdQPxC28dcV5BxrCMCG5hI+IlgAAPqeoktffHoaWlbKG3CaxYtTEkaYQQW03gE8pmBM2i+y30s+HZ96nxM3vEkqwOm6wJeCAdgJJJtbrObpEU6ikxyMJjYaTsYsZi0Hv4AYZ3jDVKodRzPcqvVpiepkwD6yfGOfLiTW3IDleMiLN1mFNgO09Y8dAcMeFsK4rAkagQV1HYLpBg9DcEHx2kYxldwgU/wBVxBkQb27G4w29muKRVDOxUXlhIj5qRG3p9McmTp9EXKI1szb+znFGWqaVUKaimzWki9wwv26zcYd5nJ6iWDHWTIJExaBBEEwD1J3wg4xlNajMISXReaCGOkidU9dJJ9VLeMEcF497xDrnWslhG33v++2OVddlWPVB/VeH597Gu10wXM8FZmHvVEKLNTm9iDyxIBG45ukHfGV4tnvdVavKpqn8SNPK2pWVgIAJBAIgEX6nGxX2wou5phXMkLOmQWJYEWJBA0kkgkfTHlXLUMtqdrh3LCUU6DpOxVZAid/rjCHUzjJ/Fi7fCFS7C/2beqtM0nplSkAibwQSGJJvY6QAbRHfBOaoVKYappDgghaQEEghiVYliSIjlWdRC/CcLKfG8u7E03dOyG1wJtqJAk2iO8diqPtTWdChYqwYaXA5r6onoDHLI7nFRw5Mk3JKvKdoVoarnaa5fW9MGvVY6S1OF1AjmluWBItIEjaAZx+c4jL2WbA84mSQA23SZI2j6Y0XFM174UVcjTTSNR1DpF4BvK9I32wn49l0SjTzFJgHJAcGxDRPIpHwzfUDbb19LDHS6kt3+CWLM17QaqJosvKJ0gHbyepM3n5bYUV6moarWgRtPkDEczWWeQELb4jJnrtAvijX59ftj1ceJRXpRJ6MxAw44B7MVMwrVQP5a7arajIBVZ3PMDH0nCFbnDlvaRxRaio00iQYH9QaxnvpMedIxrJOqiARmuMtURRWY1aiNyF2LQsMSNpgyBck2GwEGVf2hlmfQQPdlCLW1GVYbEGbiNoFotjNvmdUdIWPoIn1iMHVuJKsMsl7qdQkRAAKjuL39MSsbi7XIFlWozH3tcglrnYs152EQPO1/EA3L5V670lANNQCykxpG51agASsfPttjPnN7yNU9TYj0jbGh4H7SOlE0FgrUsQ0W8BiJA5hIkXJO04rJCTW3IDvi+RFKmKLKlfUZ1gHUCAbLLdRckyLyQYxksvmEZdyCNUA9ZG5PS3r+uNL79T7xaSmrpNndgFICk8ultKklSAFJm1ycRq+ztMcrVBTUFWGmGZ5gjUF+LlMyLCbTJJ4o5PhrTk9+dvuPngzlNMtHOamrrzAf/qfzx2NMvA8lA0u5GlbmRJAANgjDedmPqce40/1Mf8AkFFjy1RKtRC7SpBjUSQFhYtMGIv0G9sanLcGp1dHvF1/CYKiABq0wwE2JjlPWD4I4AqyrjQrD4TzWmNhq7bEkmDHbUxamysdAA1lgTYg9wSGuJm9u3bHnZc0NNePHv39ikVcY4b7xEY0gRa+khyRJABXcQLE37RIJWZrKe6ModTAD8MTIMc1hI0zzRvN7nDHM8RhltcAAiSFa5vaSDzG/N+eMtx72rjUsSJ394nW+mGuD/y+wkY7Yyw5d8e/5v6iugfjXFGSlFVCZY2VyAGG5FmW3g2j54xeZzYeJqVDeeYluh2PQmw674c8S4sr04RQZGpiXpk7bC5JidhH/iCLZuihZ9ut/Hm31jHVBbCsLGSaqB7tSY+Ll2g6QTA6kx5Jjrgsez9Q20sp6ahE/UA/9HwMbTgXCEq5anYAInvSsgipqqVEVtl20PGqbx2xmON5Win+0WLE9GkeZIpBPpUOMsk5JqMe/wByWiOQ4ZqouHAUggzABG3axkfcecdS4QNQ5186TMRE7eDjzhM+7qadmsL36f1csR1m3fGi4FqVSwSpCq0lVp1BEdSrtH/WOXLlljvcErFdWENRdTbQzgQ5IEFAWA0JYAn0tthVmaGhlaAuu6osyqmwIm4JvE3tJAkYYZys9NyGjVqkO3OeVjAKmeo6ibnpYkUaaSxpMHrPrJaOVRcnSeW4U76QBcnSAMdWqoWxoSl72iI2O3a02tcThnWKinpAgm5sNRnsdJN/JwBm8vdEQ6jMAn8TE3I8TYTHmDIBWbqvAYgiBHMNwfv8/wC4xlLegPOKjQaaGAQskC+nUZ0mdyBHf+zD2dYe/EkQO4JH0GM7UzBdy7GSSST5OD8pV0Q9mB3B/wA4jLBvHpfNCPqvBuM0wSkoB8UAg79TpZgPmSTgDiFBVIrUIIW3LtHVT3Hb6dp+fNxQh5WRI3km/wD7X2j9Mav2Y9oEgrVYmQACTyxewG3z69z08XL0UsN5I7+V5KcuwMnB6tasxUU6dGQdI+EXMAqI1EgzMGxtG2DOKcQVh7gELE8zLA7AiSI7XUWJ6xi3Isor66baqZ5SN7TYfKYB6SBi72y4PTKiooOpes2j9N5n741jlXxYxmu2238gmYqvl1BmbCevp9tx88WJnBT0MRID0yb2JUE6b2m+3nBef4EUCuGJV1B0Hq97eALnUdvG+E/F62t1CzoUQoPSbkDwDafGPUxtTSae24GtHEKVSnUaSZYhST/ToBIIABEEGIWZU7loS8SPvQ6uhUpp5lpzOlW1c2oadRE36AdgMJqalGv6zcX72+Xm+NBU4rSZKqBWll1BlJBgCTI6wbd9MYzlBwrSr/8AQuzD1FuRYfO2IvTIm0gRJF/v2w34nwZqbMpXaQb9REi3UXWN9z5wqpPEmY/f0/fnHqRla2EWUKB0lhFpIDG0GB13/wAYCqMNovJ/PF+YzupQBqAAA0yYEAdz4HbrbAiKSbY0inywOVSbAYkLAjVvuBfa4xzAi/2I/Ttb7YmuUJExHa2+1v347ibAh78dgT3a+GXBstWNRCFcw4IgEifRQY9QDt1xFeF+6dffmBElVhjGmQDcRNgbyL4e8IKrSqOyAikyndwwAIGqFsVDAKbAksYIgxEpdkARxdQay6QoFZgpBQoL+7kwDadrAXBIicdxTMv7nSKi6NTDljVJMEPIUhbCFJ6nvi7Ie0BNHMAU5YhQtYAq3xb3LBLEjUp/psSxkFsolWqGVlgBgqQJEGyk9ZGzNeQSd75TSitTYGeWqBbHmPs3DKlE0k1LUptF1WkWHqGVSDO+/XHuOf8A1F/2v8oDKcJ4gtINqJJB+EK03jaGuOYC9hc/iWS897RVLaVY7RszSbAmJHpNo8GTlMvntRAAk7mLCdunQT562kwzvKOhY6msN7bnr3t3J6T3M8fUY8ccmvSTdCvOe0bFi5sTeDMT3Ha8QPl+E4zGZr6mJAA8Db0jGh9p1ol+V5HhQSRvYxbfzc/M553EjSIX749Dp9LjaVWKw7h/DmYAsSqmfU26A7T3w/pZKmr0giuoT/daVnmdjKh7M3u4Fxc9rYz4rAX1GB25vTcifri6jxN9RXVysfwn5dYF/XClrbsDZLxKkJDmprq/jZw3LJiQCY0md53EQCMD53IKz89RWkFpZmJMEABdSgqN+p+HzjH57Mtr3nc+bmfnczYnrfDzibBUWvR0gOAWlAYYsR+JbaRpE9T8wOfJBpp95fyNsnS1q73DIVGoqFQQSLcxA1RvvNx3ONC2dy9NedQnu+h+IG5C6TPNqiZGwJnTc4LL5otUVqgaoB0JJiZPe3U27YK4vn2qsKjxewAJO0SZN7md/I6YnL0inSb/AABXmampnYQAD1afv+I9Sepk4oSudMCwm/mZ8dvyxFXZ2gDm3gCBa89AMH5Pg5MFjoBuAdjFpme9h569+t6YLcAfLZmG1GDHfba1vUCBijNZ5nYsTJP7+WPc2pU6Znrba4B/tb/OBipOKjFP1DLkBwxyGYKsJnpbVH6ievUb4X0jJvv9vn2HnFzFqTc1mG4MG/YgyJ8EYmcNSoVD3iHAFI102AMTpJA+V2nb1/QBU66hIvqn4pt6R+vy9aM1x3UmmFE/0oiz81SZm8yARaMT4IiVWK1GZSRZh0MgSR2k37b3jGEYT0+sa+Ybw3NFHBmIIkbfXv3x9F4dxOnWp6mCMV3DRFwQTPgfu84wWb4Q9FriVmAQQwPzG/0GLOF59qIIb/bcOp7wRB+Y1KfpjlyYVkkprsNbM2HF81RpMCjKUkfy4MDkPxG4ixjvMyYGEVPhVOqWcqxaxZlWwAIEgDvPTrb1WZMVtG5dSYOlRYQQFGraZMjba4xqOC8E0qtSrUC6wD7tTpNxA2I3G4G/yGMM3w8Nze1+O7Kasx1fiPuw9E0lViTczMyTbsLj5dcLGZl/mQ3vG5qcWiJmpPUSCI63uIxq/bfhKZZ1qVNLOwmnQvCqZ/mVDuObZNjfoCMYOpUZmLnckk2i57BRA9Bj08EKjqapvdk8DPNcQmp7wHWSCoDACOUD4VsLGAIvueowszmRAIhhESTeJsfrGI5gG6xzC7X29Rt174Eq1exJHn169B3x0wg+UxF9BdJBUqxkWPeZAvvsJ+nXGmyeXoVECsiqdRUgiIIVovYTA/EcI/Z+gtSvTUsV/mLfYD/kTI7Dt1gg4fLnPdB/eVdSGoHikxEk6lm4BIUBSLCZANjjn6h713JYs4zlaQJWf5oYhxJMsJk6j16QD5uL4X0mMBAun+qRex9JEG1r4szbFxrGs3INRybn+m07AfPxjxMrCmpr5hpIA9SGBB6iAYvvjaCqNNlpFNWTN9zMgf264O4YKgB/mQplmA3YKNdwwhhIFidz5nAtKsTfUJEH4RBI6EeB4O3qcc0gSDBM3Bgb9wYncEHzinfAxsTVAquC5UHmXVyWMiVVih3WN12i5GCOC8QpQi1W0JTdnMCGZ2gASRsVkEEtAWR1gCnxBioR7B7mDf3hazlmUldrwSInvajMM7OQAmpQoadI1GQA6FzcGxJ7X2M4zqUk48X48Co2+eqo9RnWvUphjOgMwAJ3sIiTJ2649xn6XsjmHUMG1AgGf22OxgulyVtKX4f+B2hXkqoUHmuem5/L9374GzefOswYFwAOgIvHyw64X7YhEp08zVWpRXXqX3a1HJvABaIHObki1vIA9pOPZbMMr0MvWULN2eVI3IIIbSTJYnUbtOPQXTxfqsihQrk23MQfv+n5Y9qIPTaNtu59d/8AvBfDvZ/M15CUwoUFiWn4ZI2EkiVOwvfe2K6fCnZgHYp/6ab35Ytfp/i+KcGgoHD7gCx6ehkDEUHlV/Ppa0/fzi7/AOFNJHxEdvSTvG3XsL7TEzw1rKsMSJOm8SNQEif2DhUMrrUdfMNR6G0CfU2GGHBcwyMGC0mCSdNQaluIJgRfyCNt4sZZSq1NIXS4YGZUkA/CDYwSJJ2MR5vKtnZjVRAsmy6bAASZWSWI7i4bHPJvgXA04d7+oWh6dI1ZDOq6QdQ/25AJAPwwIEmCNpcr7J01RddNyDqIZIq2YCJJCvb+kLHmbnM5bPAuQOUEXEW82nbfG59k+NQgRyDpAEna+zT529QdseV1mXNiWqH4BPyZE5qhTc6E0c7NBnUqIr2Oq8kr91wszfGWKqsiAANo+Ex0vFsNvbmnNUvJg/Dq3O09t2JJEQBpG+pVz+XHI0iVHWBMnUB5vcdsdvTQjkgsj/e4UiNPLlhqkbd+twB6mNsGpRhNZ06WnY9uume7AX7+cLRTiQTpi4m3Sfqenrix6raIPXSPkNh6WH0GOqUW9hl7OAo0g9ZO83EA9u3mcajKexSPRRxVD1KihrA8kwZmReTBmbSd7Yx1DMsoIVom23SQfrIBHp0xsfZLjiFDTrlg5l0abaSG1AxtLQb+TvjHMpqNxdFIxmbyulyh3H6dRi3J5krtBAjlNwfUH54lxilprOZBk7gaZnrE7nf+22BKdyAP398dFWtwPo3CmFZCHQQRqUK7arT/APkkFbHt+IE21LeeC5co2ipDNo0lhAEXZWDTBJU9SNt8CezWQpvlyW96agGmEYfD0kDmAmCD3Xtj32iypUJVAXUVAYAglxJOpxMobLYWJBiAYPA2pJwi918t/f1Gi4ZN1SlUAampMsJuFLMZ0zAUwm4B6xG0eLZhaKJmWPusxpHuKRmYJIFYhjCCAdMdTMbHBvCc6RRXMV6JShZVIkoFBjmDXNMMQfxar9jOJ9oOIVq1T31SQagJQSJVW6kbjUO8TveSSunwy/qyLfsHBVxPO1teuq5c1AGJmduljaNgOnYYFqMl5G3XufTt1x5RosWOnmYBptqBGxkRPXfyNonDOr7P1KQVqrClqQ1FY8y6elkVidcW5Y2uenesfckR1ANQBIN4mTEbTMTb7DFecdTKqJANmAN433O3WcMa9GkPhPMhIY/GjbnUsIp6WDzuJjCdrNMT1v8AriorcGipakH0+2NRwevTraWzFRgoMMFS4AUgaQBGvYAnaR0EYy9RDvETsO9+njBPDM8aZjVCne9tiJt6n5d+t5I2rXIGkzvDgvKre8UzoGnqBBm++9jIG84UUWYkCdyTJMG0mI+X/WLasgOC15IAU8u24JsQQN5uPFsL6jkMT8RM3745oRe6YHuZcHYQbWBtcD54oDx8zgh1B0mCraubpvden6YFa5NvG8d/03x0xWwwijngDBkgxOwttaxgjv8AUHbDt+EsG1qpvS1oS8EBhq3HxG8ASLmLbDPZanYvykIVGkm51E7AGSLXjx3w+4v7RqUorl1FJESmTpNzUUSSbb6rjpsfOK+GluIozhIc61dm3JDnciegI69CcdgBM3VAsLesY7GTj7sVltXKUPejQQqQptzQYE/Gb3m04eZfiCIq0pNRVOtXvKkmCsW1WG0hTN9VgEOXKjUVvfreZBvfY+f7YhVzzQYMTbtbtAwqla34AIzebKzpOkupV0EqmkmdISwC2Bi467RiluJ1Aohm0EBGBIiwUxvcWBE9v+OAq1epUYtzO53NzvYT+XyxT/APqIYXX4ovAt1+Yx0V5AfUeMlYKOQwJCwTquRPw/iO09bYB/imLSBF5Hi827YqpaQLfv6xiTVzYXtt6b9BjFRS4Aa5TjBprB3mZ8yD6/hH5zgLN50u5drk9CJA9PTxgM3PfFo27jb9nGaxRi77ioKyVaAzaiIi0xPToexO+HfCuIqxuui4BKmbHaLyIPWfxHGbqGAB3/f79MMclJGlu1gPQdv1Hm5tjLNjUlbEaz2jyNKogqAVNRVQWgQAO7VDqAN7qv6ziKgNN7HsRDT5Fx2In1HcY2L8TpVKIQtpbSAB56gBuRh4lCf+WMfxAlWKjSRO4XfyOo32nxFsc3Q6opwl+xoor1y7FmMk7nEkqmIm37/zigA4mg/X8sekywg0xAMido+Q/vhpwfM0kIYs6ulgAPiBswnpykj54S++I2xZ77p/1iJpsBj7SVqdaualMBVa+nYiwt2n0t2thfl6gBkDbFbVgNuv+cQ1nfzh03yI33s9xdWBpgU1dgSGZmAkSb3JOwO43MCb4vpVsuK6NXZvdACaVMf7h2FywUIReRG4A6kZTg2diNWrRfV7v47iDBadMi0jpuDbEky38TmFo0S+liPi5iqjcnTuALwPTfHFHDpyOX8lI2vtZ7YpnXWjSB/g6OlmWNPvCNMJA+FVmNx4vpxm+J8LqM2oUyQRyINtLBnAG+wgxvBB/FbVZ/2GKUy+VJeiUUIpeWZlI1mCIRm0TYzLBdO+m3h1VwhqVGq2kVasVNYUM3KGJ+C4HIJ5zMY9Bw31SYrMFwzL1XbTTKopKhmYwmq4F43MxC3uRtOIVKo1KrTVRVMLUc8rGGJjl3Oogd2Ik9dfl8+jZjR7pKdGq494yjSmgrCKQAAYYgi0zBnqEOb4W0Zh2JVRUIlxZugAAtvJ6CBjCWaKQCT3q64KjlEQLAm/MfIBI+Qx7Sorp9+QmmWXQTcEqYMTqIHRu4jfFKgoT0kSIItsbEfv5jEKfPpVmChjuZgADwCbxH7nFJAhbUQaZM6jEDx3n7R+zWU2I9Im/r88aHi/B3FJK2khHUadTc0AlSd7qCI1Wm3fEOFcA1si1OUEy0WbTqVQBqIBmZ9OuOpMRVwamKsJfWJIOwXSrNuenKTHWItM494iv8wsLK5mLSCd5gwL9eouY2w5z/sFUpV0GXmoH5qfRtBEqSJsYVjDR2vifHOGvSo0/fU9FQo3NBBYe8OksIBFtQBYdBadsMnpa+YCCjnUBkqXlCDJuHiA4IF4iYI/vgPPRqkuHJFzf4jciSL364ksowMWM7iRBEdR9xcRbFNbKaNStIYCwiZuv0sTfuI64uNWPsRoV4sACCQYjt+9sSzdJlJDDSVsVII2sbG/Q4qpu9NwVJVlMhlMEHuCNt8SzecZ3Z2LMzElixJJJvJJuTjWkIirp1mceYrauZ2x2HpAM/iG/CABfmPUX2B2HywLVpWGqSTeD+Q9ca3guRQFmqJ75wHhBIEcq7mysurUARuIMyAAj7MVlq1v5bO1EK7jSWUbE6hfV0Ppc4mHlCsXZdatNGMaaZ0B9rg8ygjr8P8A1jsxUBKtr1N1ta/kb+f1x63EXIK6mVTPLrMC5gAT0k/LApOExHmLqTWN/lffva3cXxfkslqlmsgAMnYgkgeo5W27HFExf9/PEsZYHhdhc72+f54gG7gnz6etjjxaLMHZFYhY1Hos2Enpf641Xs//AKcZjMj3gJfLLdip0sYAJCggwb7kT4w1CwM5k8k9dyqCQBLGQoAkCSWIAuQLm5I74PGVhOYBT27/AIpv05vl4kjD7hfB8tTrrfUhUpUS80muZLCQykauZQdrp0xdxgANop6dKCSYBEiQSRzHc9OtwF6Y5qtKxMzmXyxYaNzE25he94v123GA+J0YqKAQSQv4pAn/AJExHzt42DapVY66lFFVbAoOwtt5uTHXbbCOhm2puXEa7xqGqPMG0/XGcLcm0NclLkgwbHzj2cdma+szAFhsI2EdMVhsdFDJHE2a8+B+Q/6xy+bfvt+uOoIXbSIlrCSAPqYA+eEBdUriQf7eL/PBnCuFtXkmyJcnaeulZnmI+m56A+8C9mquZq+7VWEfHaCviCfisYBjqTABI8z+ZNCqyqDTKkrE3+ZEC/gRjKXiHJSXdg+dzp18pAGwC9B2wbwsOqmohIYEaiSBYkREmSQQTbaB2wrywBJZhIv9T1t2mYw6oqvKQs0xoG4EsVuJK2nSTPg9cRk9KpCZ9U4V7Y0SaXvF00ytNWcuwdXRDDMbSJ5Z2uB1IwTxb2qymYQDL1UIIKFmDDQGsFhgCZI+G9wJ3JGF4fU99SY1HZGUAqVZQXIPKBq6qIG/XzhBk6QNGunxMIMhbg3BuYI2Ww3M4PjSnicZ0LgZVa0KwolGZoUkKZUq1gpMAEnt3HrhVxSnU1tqBUTBBsARI2Pof2btKOR95lkqKwBYpIIESCwIu14sPI+mB+KZldcVFdmYIJDCJiWAJBiZG2wPqMZpeoYip0mY6eswJG0kD9ce8by4XM1VQzTpuyK0WgEqv1C/ni3iaqj/AMsHTpFyIvAnc3udxHQ4CWmWBPQmPVt4+8/946IvuHYacH48aNbUstrUqxk6pZStr3EmdJmfphrmvbL3qJTrUddNE0/ERrIkGoYAGqYtFiB2GE3BchTd9FQgm8cyhSPU2Fr37bYer/p9UdqegKZPPoNgJs8sdiCBAn4SdjiJZowdNjUWbHh3H6leklYLSQqddNW5iACZ02kBz16Cekg5D26rr7xCgQhkVyASzLJZtOsk3l5MEm94N8MOFcLcNRWoxAgoq0iVDgXjV1H4D1sDfDduHUMwWokJTK850VBrLn+WirrOkm4JvckTvOObF1DyZNDd+AZ8k0kqfiIsBAsCTInfeD5t1x5m6zMwIgGFusDoL2gD++98M+KZZKetQ19Q5DB5RquSDAYWt59cKKyW6EAm469N/v8APHoqrJIK3QgSLT4P1neR8sVGLyNu3WZ7z9fz3HvuiZAEmJMdhc/T++LaXD5a7jSCNTgMQqmIciJg6h0n0xsgKP4n1+uOxxy7G4Bj99rY9w6QjQcK4gP5cFhUDFZMaYg2W9uk+vfe6jx9qILoxNdw6t7wal0ELFmXmIixYmd464Rh3TmDsDzANHWbhTeDB3Ebx1vCu9x8QEQdV+gBjrFtsc8YtStMCYq6TKspJ7pN+1wZ/dsX8Izy0qy1HXUFMlRAnxcEC/jvgWlmQkwNUg+Befr0P123xVULWJkzt5xqkwDnzmpnaI1ljAOxYzubkD9cN+F+yzVNBqnQlSYYhtI076iB0kcq32B0zhTknp0alNyBVi7rFh8QKkMpVvwntYgi840HCOI1a9TnfTRAekvMToBCgBFdpBEgpYXnSCZGGo92BfwXg9Kv/EUhUpqVHvFfURTMCwCEEKL3qObd9xi3jXG3y+VTKUmdFhmY64WojEgQD8QOrVCnYmQd8V5zI5RKdPSmjM1VZhS1k0vclWIfWrTJ0NyS86riwATUqKuHXSrsQQlUswEgpqMNE/EoHYdJM4ylLQ9gD+A5uoKZCNZiwPMJUQJLFrRedTAgSesnDXLUnLHU1juAWM3mTqJJN9vS5OM/wtfdQsa3nkVbkn+pQwgR/W4hbmDh3w2tLamawkgAkgxuZN2UbFz8RkC2ot5XUWnJx9+/8ksXM/u2fTb4j6QevSMZ0CTt+v574aZzPgVQRB6x0hgbGPG69iRbC1rDtMf2/MY7sUdKvyVVETRGLnpqNMNNr2iD2nr9PSd8e6dovGKt8aXZR7UIvAgTa9/84feyXsw2aqKqFSTMqQx0gEAMxAAAYyBDTbzcj2W9nf4se6VWWox0q5IKxck6SLEAATq2Y2mJ+z5LhtDhuX0pHSWYgMxUWAnYWgDpc7yTlKTcX2SGlYg43Tp5OkEYnTvrLCS39ZJBJa1pJnbc3+O8VcVqxcDSGj0B2Nz5/e+Nh7ZcXTMArJQLo0jvqEaoMxp0iR1PURJyAq6U5dSsTtMr1mJuDtYz645Omhpua5Y5PwOuD06VQ0ss0lHDs2kANKq2xYwTKCCImSPOO43wunTLLJAhTTMRqBgzcAgi+8Tp2ucJK+aBhdPwlokAm+4J8Y0OT4W1QmTqJQEkOdUqF0i/NswJtYdZIGN5txVv37RIDkuLvoVQTrWApI1delj3na/MLdV/8QyuRNmaGg2i23oZg9IEbYvqIUZmJIdSF07gD4TefwmI3EatoEjZqjFzYkkyDY/IXseuHGMU/qI2Ps5xGkcsaNQgkPKrBmCW1AGIgxJ7WvbGe9oOIo9eo4EIxIAU9AAAfsGjAeTzTJIQqG0wxMG0z1FunmcRqmm0EWAHmJtJPW8/Y4hY/wDc1P6Be1BlGk2ZTShp6MuruS50sZCyBO8xZR1U9d1Jp6ahBkQfn2IOG3CDoccoK8k6RJ0FgX0nfUwXSJiAxFsDcSzSVM07DZ9P/GGMTaO82/PrvHZ0i2tgShQ0tLMBbUpBBk8p2B38dxGH1P2jegwKMpAAghf6rNaSJ5Z7bHxjN5nLEGJ1ARzSTboL3HofGPWy5phC34oaP+MkW33jr9MNxUuQjKjTcB43FU6tuZhGpdJYRI03MTO62ESOgmfLITUUgHVJ0m4vqksTJk7H/jvtK2vmtX+0hVUOobFoMfEY5u20Ce0DAyZlnILWW6wDYb9D6/PGMcHq1rb5Evca8R4w2ZpyKaL7sSXVRq3PNf4QXaSqgCWYxhGGaCdxBBJiOb9fTGl4QtFqNWmadM1WACVGc2ll5QLqSBNwAb7i+E9bLBlZQaaskQv4mDFRAfZiJ1doJiLDHXCSk9IhWjkODMnufTx+mLlzbOyRIZQApEzABgTM9T9Y2tjiijlKc67yTeJ7fIRiOXUmoi02AdmGk6iImABq3U9MardgzY8G4lUWgipVpKoFh/DMxFzMkKJMzPmd98e4yK5m3+66+FFvsY847Dua7/r/AKFQI9ebTbz08+fn5xWrc17D0/TBlLg1WNekiIiQbkzGmAZsJ+RuMX8NoUzUmuSEKsS2oAg/Dq5viIJ+GQTvNsWl4AAaUIkAmxjfz+mL8vWTT/MDMAwkLsAY6d/i6gXFzsIUqLaSbDbqA8EE2XciB8hHfBlKnltBLVDqgcoUyxO97gAEb738nSgF5qXGkleh/c/bBOXzLAl1ggW2AJB66WBH9jB6Tgf3PKCTym09jaRfYi3yjviNZFvBtaBuf8fvtgdANafESsujmTqEdQCsES8mD7xhuevg4Dq5ljzLYzuNxaPoB+eBUciR3EYtpYzcVdgMMhVb3ZRSBrMMZub7ExJX/iP+2i11UMknSoBqEGC5sAg8k2AFlEm8WUcPzAplrA6xpmbAGJ26+en5RB5osRBt5iYPXe2MJY03f3GGjLf/AHFZToqFtIBgtEiQTMIpgTBmIHUgSQf7dP34xVUc9ZP72H77YlTXFMYSRI28z8/tg7gnBqmYqrSpLqdth+ZPYdzijIZCpVqCnTUu72CrucfffYT2JTh9HU0Gu4Gtug/4L4HU9T8gDHjc38u4BPst7NU8jQFNSCyx7x43aJIHi+1/7Y3/AFD40oVgqI76qZErJ1Bel51AXJF4I6NjVe0/HhT1LqghGaJiw89J2x8azGbbMuWjXCoo1X1GQByiCQQvkqdiCFnlzZVOXw4r0r9mlaUJi71mkmSYgdJOkWG3QW7DFoVjZgQjtYSTGmxIAI2uJPY7kYNzFN1qGmwUECYBDSZkBTNzJ79DvgOu7l9RdrswLbkX8b7k2N+kbkjK1tx2MhxS9lUauKTVCqQ2lzTjWoJECPiJJ/q27RiFRVoVVqLqAJmJPwB2m8Q6sq2IJEzJvGBs1xZlDoqDUQVl1BZRJJUGBYwCOoI6AkYB/jahVFYEgOdwOpncz1Zt53w4qWmmxl/EqqapGrTUWQNhNoYknYgsCLQQN8DZZtalSCSDZfk2qL+AdunacSqZSQxBblibA8olSxsDExPUecCK7K+leWbEHoDIjyIP3xSj6aXIuQqtTUtaywL9T6zYTffD3h3Dv4owoVaNPpE2F4AsCZsZ3nfGar0OaGe4JFhIA7yInD6jxvSxo0lWCNIldzBF5sOn064wyqVLTz73EQ9p+D1KJpVqZAUlkKwBcKCWI1EGdZG5gixsMZ6nngKxZkDcpGk7Ex1AHz9QMbT/AFEzShMoksai0yagOnSCQmxHcq0ybdhj59n2hzEQO1/v1x1YIuUUpeOxrIIqU4aTuLx9/ti+i0uOZAAtpJ0nb5yfzk4BWpqW/QHr9PliIqHaTa252xtpMwxviKrEssRbcwYHbtviPDKJYsYkBW6C5jYT1tNr2jrOI5bMVKepVbRqBU+RM6bCdwBi2vSIiSjQFNt7wfxgHre0ScCdbAGcG0JUVq4JozzFQSL9tJHeLSROx2J/FVQVai02FWmEEMuloGm5BghSCpJiJWcZxszyxf1sLfTyf2MeJWNOQp63aIMH7xbx94wpQt2BbnXVKhKtqIaAQLFRPMPWxuOpxA1UXSSoaARp9ZM9z5mcX6fejUBqaWLLDFthLTF5JmJ3xVQzPKRpEEaTIO0g9NzKzfuR2xUWAAxYGIP2/vjsaPJ6RTWa2VmPx5fWwnoW9w0kbbnHuOpL37YBPFuPK9GjTVKY93q/8ASb6ACWgWGpheNjc4ztWqy3GuSdWs33gkgRY7GZn64jnqtEORSNRl6M0TJ726TFt4kadsQOfYi7NY7T+ziZartiIZivqF7sCTJmSDe4JP8AfeScVJUAkFR//J8C33wZQq0yCHWTFrxc7Em5MdhGCV9ni9JqlKWCRO1ySqgATO7C197Yh5Ev6tgFhzZ06AFgkG4kixFidt7x1g9BiVCnqHUn7fTFmXyoAOtmUQLAfFfb06/LBQrU0AKEzeQRt8zhSn4AHFIYihxfXy53BJnxefT5xbFCiPXEJ2gCqFBnOhQJ3JJAAG0melxjw5Uh3UkErNxsYMSPz9MU+8MRJ3J+f7GCg8qNtzbrMLcmLg/nPzT2GRZJg3I/TBORybOyqilmYhVAEkk9BHXEjWaqZYyfuZPYbmTOPt/+mvsAMpTWvXX/AOYYEgH/AOmp6f8AnG56SR3mIRlN0ML/ANPvYRchT95Uhsw45juEH9Cn8z19AMM/aX2mpZek5c/hOmOpiwEeY/c4O4xnhTTVMQTPaArEz9Pyx8Z9svaJqze7Rw1O7E6SCFkE6gJOlTfbpawwupzODWLHx3LjHa2AZn2gq5pmLbtFMKGsQ2onsNKgG5iNUbWBPBOG6EIISskmSAQyi0sCR8N/B+dsIkrGk/KFaqNKgCHXQF6G4Orc+pt0wbwr2hUEroaGYE6SO0ERpgzHjHl5ccpRejgT3DfaBlshI0wIKgKIB2VVWVPQ36T0xms3lGMHTAYmx3HUEztY77GLE9GnFcyKjELsqzIM76QSe1yF/I4BqZ0hgVY2iw6BQOaDttMeAOxxt08XGCohkDlVAWU5TbVtLXGxvuDjxKPvCEQQxIAEeBeZjvb5+l3D8xSNqmqOYgi0HzHSwjYDuMQp09NUMDMNMgzae4mZmPz6HGrlLf5EhWbd4IqXKhgBJUkkgy0DxIBiPzR5ihqYaepiDA2j1741XG2UKTJOreBBBAMA/M9fEbYWZWnoqrFMVGkL7sjUGMAEmC3eIXv8sTiyOtXcuhS+ZUkaEjoTMgnxIsPGNRwvKUhTV2YnU17AaRTi+mbyLf8AsTjPZnhLLz2QFqvKbEaYtGkd4sNxFsX5NgwIZyrAEEadQsSYU7rMLfy1wDjScVNLSxxW5X7W5hq1X3krpYtGk+bA9zEX84QR37YbZxSzBbALYep62+uIDILTMsw1RsDqBnoYO1j0/TG+KSjFJjlyQehCkgHSP8djMXG//QSMAdpGDkDB1kkK4sxPQ8s7+IvuMD5nLlCVO6uyn/1sdjH3xpEksydIsCIkD7yY9Nz174YZKkSxjTAEaSbHV0AIiSR0mdr7FZlM0FN5jr8vXx0xemaU3Yd4Nu221/8AOInFtsCypwosNaggWMEqAJBYxcEDoo036YCWrYztHQAXja/qTt/i2hmQhmJW0rNo1AxAixi46+uJ5urQOYlNS0pBg82kECRBIJg23E40XzETyFHVTIZlRVINp1MSZvpBsN/UecTo0Gh0pyY1EwDLDsYuVtMEb32tgWmyqrKfxRzA8vXdT26HBeX4gtM1CKmpvAIkbHSZtYncYykpW6GuSS1qYABZZgTCKbx5XHYcHI5NoZq9MMQCQRJBIFpi8d8e4lZ5V3L0GOfKBGAdrETKibRIiY9MVMsD9+MeY7HbZieotxOGlCrVSXpwpERYWO8xtMEi46nrfHY7GOWVIlsnX4+1WfeIGbv/AI2HyjCuo0mdsdjsOEIw2iikXpnGEXPQ/MGf8+uLKdZTGoTFoM7R4Ix2Ow3FFG39m/ZGhmKcupUESXVyHUXuF0spHrBwv9o/ZA5RVqU6oqU2A6FWUMDp1DY6heQfUDHY7HHre3zLo33+knsEoRc9XAZjeiu4UC3vD/ynbtE7xH0vMZ3Tvbr8hjsdjpzSeLEnHvQRVs+c/wCofteBRUBbF3psp2IAKm49e3UeRj5T/FFwVIBH4Z3X0beItBteYnHY7HBg9cXOXN/wypBHCKlNaq+8JA6R/V026Sf0ti/ivD3y1cKkCZNM2PKSy3keIg2x2Ow2/wDcS7NO/tX+TMCy2dg8yhkNoBKgtIN4vpHYeD0xqPZPOZKoTlatKp/NqchBABkwgOm4YXAO0mSBAI7HY7FUeAoE9t+FLSzBWkIuXCqAoCmw03ieXxt1EHC2hxl8tVlXMgEEixkrB2PxAmxBBtMibdjsDfqoiyGazpqGNRCO4JJt2uQN43647MulNaZCli4diWOxFRkBA6A+6NjPrjsdjnUUUDZ7iYZRyjVAExJkSSSfnEeBvirhT0xWV2WQoZu8lQWANr7eMdjsaaEotIa5BTnOYNE369/+hHbHtet7xjEixPczcmSfQ/bHuOxppS3DuV8NpF6iLMCfOxsdvGPeIZWDUKmym8bbuJvBvpnbrjsdh/3DrYBDEiPn9Af0nHrEGe58Y7HY2IOqNBt2F/viWWKav5haCLFd5kXubiJMemPMdhJWgK9ciIsNvWf2McEvB+fygxjsdinzQFDN88djsdixn//Z"/>
          <p:cNvSpPr>
            <a:spLocks noChangeAspect="1" noChangeArrowheads="1"/>
          </p:cNvSpPr>
          <p:nvPr/>
        </p:nvSpPr>
        <p:spPr bwMode="auto">
          <a:xfrm>
            <a:off x="63500" y="-841375"/>
            <a:ext cx="2619375" cy="17430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044" name="AutoShape 4" descr="data:image/jpeg;base64,/9j/4AAQSkZJRgABAQAAAQABAAD/2wCEAAkGBhMSERUUExMTFRUWGBgaGRgXGRoaGxcaHRkYHRcgFxcYHiYfGhkjGxgYIC8gIygpLCwsGx4xNTAqNScrLCkBCQoKDgwOGg8PGiwkHyQsLCwsLCwsLC8sLCwsLCwsLCwsLCwsLCwsLCwsLCwsLCksKiwsLCwsLCwsLCwsLCwsLP/AABEIALcBEwMBIgACEQEDEQH/xAAcAAACAgMBAQAAAAAAAAAAAAAEBQADAQIGBwj/xAA/EAACAQMDBAECBAMGAwcFAAABAhEDEiEABDEFEyJBMlFhBiNCcRSBkRUzUqGxwSRi0RZDcoKSouElU7Lw8f/EABgBAAMBAQAAAAAAAAAAAAAAAAABAgME/8QALBEAAgIBBAEBCAIDAQAAAAAAAAECESEDEjFBUfAEEyIyYXGh0YGRQuHxsf/aAAwDAQACEQMRAD8A9x1NTU0ATU1NTQBNTU1NAE1NTU0ATU1NTQBNTU1NAE1NTU0ATU1NTQBNTU1NAE1NTU0ATU1NTQBNTU1NAE1NTU0ATU1NTQBNTU1NAE1NTU0ATU1NTQBNTU1NACRPxdty0EuoIBDFTGRxiSD+41Z/2o2/+NuY+D/9ONebLvDIUrb+4Az+w4J0QtfgZB5j7fac/wD91WDPcz0JPxRtz+phico4/wBtbt+IqA/Wc5EK0n/LXnq1h9fcTGZ+mD99XU3+nH2kH+hHOikG5ndj8SUD+pv/AENj98a2X8QUD/3n/tYf6jXD06n3GOSMweMjmf8A9jVi1z9R/KfU6KQ9zO0H4gof45/8rY/fGsnr9H/Efv4tj98c64p6o+sD7HIj7Hj/AOdZNUfXn6nA/r/XRgW5nZjr9HPmce7Wj95jj762frtET5ExPCsf9BrimrgZkA+uASZgx/rqt6+eTwCTGB9/3+3Olgds7YfiOh6qT+yt/njGst+IaA5qf+1v+mvO9z1Z1nCeKM1pMwJhSSuApaBB4kH76UP1Z3uViai01BZUVRTINjfmA4ENkMZmMfXXLL2hf4oqmetL+IaJUNc0ESDY8HJHIH21P+0ND25GY8lYT+xI4++vINw7gKKagFuRYIBJtIDfpcEMSCBJ+oIJrbq9dSUSqQRywmpMrIYxikQoLG2ImSDkaiPtLfK/I6Z7P/btD/7q61/t+hJHdXAn3H7AxBP2GdeZdK6470biUdgpggMqnkgFfZOQGAAbmBnTGlvSw+UGJtLKSOYBZcTzgZxrohqxlhMm2d9/btDP5qiPrif/AAz8hnkSNbDrVCY71L/1r/11wyPIwccGDPH1k/v/AFGsVKn1Yf8Amz/kAcR/trXHkW5ndDrNA8VqX0+S/wDXWE61QP8A3tP0MsACTxBOCf21wQ3Kn9WY4kT/AEOsNuxxJyM+8ZxGcev56Vods9E/tCln8yniJ8hieJz71qvU6JJAq0yRzDrj6TnGvPHrgcg5MgBYkRznMff760bcLHs/uokfXn3pWgs9J/jqcE3qQBJIIMD+Wsbff03AZWBBwPU/yOfWvMxu5MwoGIJE/wCUf7/TWKm9UEyEOYyJ/wCkmB/LOiws9UDDWDUH1GOftrymnvfShBAmDxz9fWtjuyDwgyM/X+eDP76LDceqXj6jWQ4+o15ad4TJKyAM4JgY5ngZH+msfxcH4gH9sZyM+sYj76YWepzqTry49TZRkciBEH3P7gc4n/Ma2bqYBUxJ4WCZ+mJkj/fOgNx6hqa8nq/iRVuFOpBgsSLysAqCxsPkvlEjJYe40F1f8TOaSujVvOAXUs4HtVE/JW5u48TPBGsXr6adWOz17bb6nUnt1Ee3BtYNHvMHGNX6+fOj7su4KDc4KlmW0MpQPbBpGCsEgXEwYAEsJ6nZ/i1nZVao9N2E2M9WSx4CmRdnkhYBxOs17TG6kDwetamvKKv4gAJBbcSMH8wjIwcE6mt/eQ8odPwJTuhkA0xHj8gTOCFZRGZP8sY0y6TsDXUtTqIUViGkGAfYkEZEqZGP665AbjEBRaI8sRaQYAPN0qSQOMR8tE7LfPSdipBckESJBgTBUiFgwwtZp9g41yPUmUox5Z156cFKg18zkBRggcyTkQVIwQfr9KNxsmpEg3uImKa//kPrgn6Z1zG737tmEJxkYnIyy8Njn9vWt6PV66QwuwVg8rBJgRBkGeI/mAdStXU8jah0hym+UFoV4kra6eQP7ggT9/21lurkKEt9RJBPEYFQi0kCJAk6XbzqD1SLxDL4kJ8WW8mSwmGjDT9ca0G7KtCgE+yWe2RyAvJj/wCeNV719kuPSHj9XJCkIowSCTlsRjEsxJxxwMxrVOp3R4ADBwIMcT7x9SdJkrs1zLTBAJm5gk4iLnW4ANgSTA41H3BCuAVJI85LISZIEMSVEGcETPPAhPW8FbGOBu25ss5yQS30EWoZH0EydD7vf9sqSMrMMpYTKsAsK0FoJbIxHvjSTdbm4zLFRCgE3QfYtBGI+86M29iN+ZcpYmxXDZtzAIAmRPPErnWcpyfItqMVN2YkJbcrWuKlRn8gYvZsN8jkjAOIIjVRqkPc1oPAQGCBAUXfpgGSFgBZ95Ao3hpOzse4GJmGWYXyBIgSfUDMGCCONEbe1lRlRGJuCErwozCySTmeckk8az4WBfYo3O7JBaneXEC7AFO0EMVFPNiqCWMEiRIAzqwbkinTYCwhCGGbvGPGmy4Kkm60AEmBydYO8VmWxUkkQAoAktzIHk1wyREwNb+RQQCRUEgABScgABfpgRIJESZjR/AI3Ss6OwMIwJUXBRUZrmuwTjiIIBMsbjo9vxNSVRDkgL5dvk2iCAwEngiTgsZ9xrn931C1X8S0g/Mn5eIuYnlvpHPMjSqiSR7LYGQbScxAzn1HuMa1jGsrAPwjodx+IK1eT3QFYxYMrEiLQMk8AyYGZOiNh1kAEGZkfEkzJ58eAAM/5aTbNz3CuL7oypvLgZBpnyMGfXo550BRTDEm7t5YiWEsBZ6+TsZgwTBxp7bfOQro7Wl1NQBn6QXYm6cnEkg45PHGBrXqW8I/u/iDLFZtORi4ic3Dj7YA0JstsUpKCUBgXGViWAICeOZ+MDAzJ962KOfSLME+iT8SDJgycQPREay94+Gx7Srb9aeSoUfcTcoH6fJQTIIAJwZ5PB0zp9QUqWKov1fkKf1KBaSVjnljA/bSXb7tfG7N5BC5GQSVyuQqkmeTyPqdMDuSrLE8HyDW8HCyIsEm4RKyMg51Cco/KCjY1O4AVltQXRLFgFcZHhDYMQJ9/aNZlQFIIwuYY2KJPLR4wBmTg+9J06qoaAajTbDDMY5JVgGNkKQAPrzzY6KyEKZBAPyEkEwAgsJUklckHDRE51S1prlj25oaUNyLYZVyMSZBWQQR/sRzE+9C09wJFpePqYmBkD6SMyD9udaVHCgFme7khTKqcG1mAE/TxIxPsHWBupv7bOFt8THMD0jOQVkwXMGQB6zUvaXH5SWl2GJfaxteCACcgcLI9XD3I+330O1cZF9sezzxJ+UQJnSI7qrN9M3vgx3H+JJtLJAhljIUC6+MxOjT1UnxajTe21vMXFkHBMEFnEciDggzq/fTX1FS6Gf8aB+qRMnBI4OCoyfrAP2++lz9Vcj5AG3yWwio6kNyBYJX/CpEkmBKjQ9PddwXIhVla11Q/wB09pHgGwVMNAObj750Mz1ALwrLDEgqsNcqqGKx5GCQYJAGJyCdTOTmCQBud24N6GoFd0MuZU2kwopwZUG6AxbjMgas2rO9R7r2WQMPYbQoC8i0OWAhiqgW/cA53O4ZYLBQXLF2FwEQL7FuMXDy8vd3qNCUkhxVSqS6MSyOSljTEqMhhDZ94JwCBp8p0XXgbVqvbHZQFIZ2V3qUgQxUsxesn5dQg9v1CkKJ+pGw6nUrsEcyPEi9lswVyKhkscNwS5k5JiOVc1WZbXbIfM8LKzIMwqiLZGI+wOm2025h/EMxAi4kowjOWJyZMZ5yIxrOWlSvsmmdBuqALktTpFjyVpdwE+4e8XD7wNTXPPQWf7tB9jEj95DZ/n/TjU1anPyMcdO6OqgvG2/MYWBGuCqASxpuUgm4hgSPiQJ+ozdO73xo0QxLEFabuQoi0wgMqRKsxEAMCsxrSj1FKjMUV2EBu46kgwGLh27jFjDLBqCRPAxFtLq61BF1Qpcf7sxClVJJVgBdMi4EQIMTjWDc07G6LNj09EamlVVFfEhWIQEs0KKaIvkQEJLn6YbjVW7pLSUvTDOAFgKjRTUpM1Ki8nyACibRGRxo7+Ma3BaBgeSeJtDXLgkgceTD2ONZWsz1Gip5kES7gmoP0gKCV8s3YYGDjGharXI7wJ6G5DK4LSQDdxcYPkLVkmCQs8+s60o75FZMU0UAMMG4t7KljzIA+2ZidM0zArpTqFee2goduOFDJxTXy+IZrrcLmaWpubu3QL4uBm4EFRZYSSGJB8hnyDAAW5194rC0gWrvWdgF7jtOGDfEEiA1wICzmB5Y9zqypt8MRUDTAAJMI3lNrACT5DBHAiZzoSr150YAXKgIVQFEXkiVemR4lUhrfG4xJMaJG/WoqF1pU7lBYqWUkssoqQrQfgpAjMfvqsrorfmzWjvQrcGkPBUOQMg2Zt5iW5/bWH2xqAKag82BVGuIdQB87WmPQK5kHVu7rUzTOKdQTy9RrmMkjuIbbeCYj02tKu/C/wB2sYtCqRaIMgJ21AMXNMSeeJ0k7yiOXkup7QAArUDn6xKN8gksz8Rg25PEgE63dkqEiWXgEDipzaBiQwOVKkwVE86U1d2FqmXkKJYgWAtED4xiMEEnIH7CymXqoapRismCTBMNaxVASYEFT7ziTqtr5YU+BlvN0TLQIf5L+lvsRIhYugCIJjk6HoVzAC+iEhLR7EQsEgBWb3PvjWtegUVDdBqUgyuGm61nByByLPjP1PsaupdPY2XMALboWDbkBRb+hoMmPpE41OEg2SbFPWqIZSwJDAlyAZuUjJWWwcBoj6/bSyjvXxHkVAYjJkKbpmMDEE/f766VqBUFg/8AiuIFtsAsuFB/LaGWcj7HGsN0xoErt6TMti3ui1QYMCFkiZIxacxHoarUSWQ21yEVVA3O5ZiVJqVwHcx4Cs96k1D4mLQLgcX4jOjh1Sxbw1WpbjxJRmZoEmApep6nhh6IA0q2+7cBWqE3ZPwsZFAdckQQSAfG0giMydX0ajATcc2lVFxd6hC3mRF2JX64gk655rcy19Aqs9T4lUUhpKOEAYf+NiWLHBLDHIIwdaPRBJDJ8OVNScg3ZW0B7YUQLScksQRoJ966nyZZUCYAn68AEmJMgfQZ9aM2W6LAwtSBKmQRLAjliIcEwfXv2RpbKygaAuqbRXW7th3kZU4AJJMkAoOb5VpxwRrXZ1e2jl0Yqr2ksJLgm3hLoxJgH/CZ41buTczgICJUi6VCjMmmAQVjxIGQeRk60r7e6f7xSRHiG8RlR8fgCSfuDnONUmkqfBNUNNw8mp3Ah7ayzECXCkZpjAyi3Ay1xIx61VstwacCm9148VkhQgJESco7EMG9AAAZOBjUqVEdWlIanTUGMVCKrI3FryKTQY8i3760SubKCIgV6iKSbbiqObqVwX4jtk1GbmKiqcKNJQbTC7CV2bVJpgF4JAY8Q3D1lqDxGePSqPvot9ocEvTVHC+TMULCAp8bTkAsAftMcjWm7qUlQ2ECYAqMhv8A+WYUEP5RMYkyR4kjbTe0Q1Nigd2lrmqMIJ4tCC53Ab2TlscEjBycsomUi3f9JvUBVWg/B7jPaYAmmWbzFRfFltUr+86A/syqhV7lqoQxLU1YpwCZBANPJ4ZfUzM6uqyKaAFEhYWyoWtwVQFEcpJBMmXzcA0rGs027QVg7FzgswIJFtxZjw/ri0xbI51SlKKpZ9eRJ5ooq3UwGCggwfFlMHJIwMA8TnGPoDSe7Uhu8QCQLqlSAYIDEVDhgpZB20IMMJGmlHqFVSHvRg57YencRVDLDgkEmACLlEFDGBg6Ip31tu5Vu2F3Fy9wsyMWVqTAPBuKuqMCVgWmT71adfMaSiqyc9WUgrDFx+YFMSsYM+eR6zEm4CeNLtumSrGAWAkkrDEr84yot8ffynTWntnWVqBlJL+LAyYUFSQwcVMjHIhsHIIq3fTSEYs1PykMczFg8gDN5AcrCg2wfRnWsZdCSfJiglpaS0DLAiWSSCSRgiquUI5UzjjWrMEpCxWNMHGQL2xbABnJjByBz92lXppFOa19jJRYkEdzze4gKcGXBLM/xJE5JBTVa5EWLTpgAxEVKq4Ia52U2gxPjbIPGrjkeoq5AG3zk5emD7EEZH2BwdTRdLp+4gFUq2nIh1UEHMhSQYMyD7Gfepp7V5J2S+v5DaPUVqG1Vp1LUcJTZFZRc0VFlVDKgWfiWjP2GqdxtalQC1WywVXa5rQIBJPFkAGIJNv310S7WjWQqCfFPFg5LA+QViFVGE8EuCpDC2BErD0mHW5FuBJFJXEPMgsr1TNOfIMrqG9/bWEZoqUWLNpXsLKKVpvCjDIJA8vM5KlYb1APC+2CsxphqgZbyIAF8ALIACsYc5a0EGFyuZ1nbdh3YVaFRLDHbuNVKZkBSoUiolS4qIu/UTwIOa1LsFUoq9MSyLcVUPBCgi5oqKQZkE4MRzpyp9EbcWV0TAD2VIWVOWdMMhUfD5zJKnJvY+o0wpdLqvdbQYAfLt5VgfkaYmGQ2zcCYPAnS3Z7V3M1iyLSe4CQS8GXABAKlWVZYg4af0zpvur2BK3EkiAsrNr+Rm4FzKwAoIIHM6mVXRSSrJVW6KVq3PVCnCk3MHXxA5clSZCSRMQeCdB7zoauTFRaagC5XZmEgMJBleGJuEkZMDGav7Q7hW8hbQCKYb8v2WLKVgTAWJJkRGsUep+S2SQAfYu+WGyI5x4qP24061I5sGkaHplO4XVUzKXFVKqGkjtgYE8hlH+LgaKqbYL4GszMeKdOmKbD9IYLcwBYA8Ff1H1o5OrCfJmWLWCM1pU/4QcEE8RkxwJjVW5pgk39how6G4dsNFqlU5kuSPcTgzOlvk+RqPkWUOnUe7TIqrUpytimA1ogqzKrGTceTAMZxnTh1WXKsylmUyBLBjAYi4wXEEgDEtPkdVdtGUG0MB8BTuaz2ogtaYgjgCDhZzrWlSbIV1PCMGUqFaTA7WTMN8xJi6ccVub5ZpwmXrWrSjs1MI1EABXYxZWaR5C1iXuyT6Yz61uFwsSRHxAZiwJx5EfEfWYgfTQ7bOoaa3GeVAQWDBbM1I+gOOZkT71sIDXKwPjjIwAxiQIEWqRIjkZONJu2CkaLvP8AiAAhuAIQAeIIuJZnGAckLER5+8aroGtUeGWpEsJUfQZBb9lHEzPHEMNhWh+bfVw/fxUkCDMghY+vB0XS3EMhm2CSpZiLVJaSTED4nniJxA0bn0icyYs2vSWqoSyKrqsEOsvwrAXQLQoC+cE4I+2gKvTKpaFtbwS4hpY8wUAtkieYAzyTKjqqe+vQCLCzMsk/EoWUshIyFYWkmDMETMitnBpt25XxIW9QxYXSb1IYKviB+qLueTotorYjh3qAoSSRY0MoNzFCwkqVWBUXzOZkE+wNF0GFyoLrWZgYIFxkKwAMkVGKhYiMg613SsrAvaz3uylDKtmFV7cgDEj7Lq16sEw5Hci261QJF4DCBc8H17Mzxre7IRbRrl6ZqFFQuJENdIuIub601P5eJk3KPidVtvX8igiBFuBaTcFnggFypBMHgRqivugVDkwGYsrwWLFSoACqCCQcWgADPE6c/hhENVxUWUNBnqdxpJp06lKs8rmJFNfGcAmIIjT2pvgbzgGRrqbF1pVKcAPTUspJpybFwwHzwQ2FZliSBqvZdVWpXq1Gek14BYDyBdiDaihvNV7YIE4Vaa6U7j8QQVcIGYwGn8sqwAKlFpwoAM4gxmAvOg26qK9VSEVMfm5kvBEHInuiSA4g5WeJKjpunfBkmdTtadNvFJUw5AmS6szNmosfIEH1EDMaqcU1tdXxJBJWzA4MIMhcmOPKCcaxQp2z5yPJqc5CBgZBDQCAbSHgwRPtpzt6VNqikQreIlny3pvPE59kHkAmM6wazSZptbwiyjQLFWuQEsUARaaeLBrPkArCfHywxge51XtKTgks4M2XAZFPDQREAn5fEEsBPJ1nbgoVqUTy6EtaGMo4I4YQgYZLATLat6ZUUFmSUmGhKgYKsk2j26E2rxPEA6HhFKCN13jJTQLJuDsUYIbiXZfam2p2wPL6QJEabipRVypvgVGVmpySCSRcpqZEPOCWUinNwD6HGyZqqvFOpuKYBWm1VV8UYzWthWYSIj5FxMMDOgv7MqI+alBWm2oP4ihHiWNgAqFmAYUwVgeRBPxGiUHJUN3dGvU6NwUG2lLVPIkEWdyBFxCyTcVUeQMA+xquz43UhYyvUVWdS6KQQhZR8VIKCZzmYU6YiioNMi8QBWBpVUYAhSpVV8wpZu2CUywY4xitxczVBTRmzBFR2liFAB8fIwyqRaSQIj65J9IlRt4Iu7VqbXOpBoqDkGCsO4RskXEBAq8qojAGhOn0Eq1US0KLjaaiAkXEGLVk1PEKQuYu50Y20aq4VwwYFmVVKHuqVm8p4mmqiFFWpCKsGARBFquURgHPnMssKthjFM4JQqSvxk3cKDGtKfLLkre6Qqr7RCxLhg05FUKXH0DEwcCMRgQNTRCU5GKdQgeIikCIXxABjgAQP21NXuZBRtuoNSSmqxlgWAYL3EkDIJj2uXPAOIjW266tURHFRqlIQxFOaZyWUKQCAHdkyCogjOY0PV6mxQRTx4qMALT8XVlcqShaI/vAeeBwa6u2oq61L5WDIV7yWAHlLCSoSQbpaYkKNUor/JE2zan1xA8t3CrUwoeUVqkXBclbrhJ8yTiORETqfUaQBoljUWQzoArWx4qVKAgNwPiJuk5OtN3TC0CUBajKdxUIpOEIECzyDqTYb8AkTAB0J0zqzotq3IpIJBb4vwxQTcJgAZz74Gr2qtyX5JcuhzR6mQxZrycsQWQPC4ZKgVfmMKZHAIwdbN1U3QbOCT5WL68nbJCkn4+29DSwIKi4gAA/IYBZsAsAScsSTBIAPJIOrDt17oZb1BIIUAQGwB+aQAFVgyQVHPOZMbIvIrC66rVIC0iCpYkhoatUgFUcuYFpphpA4E6UU6PdAuBJ8iRNS0gj8shpMZHx5k/Y6ZJvylCoaVOLaeG+I5W+0qSGAJEDg+MtiGA2m4KqFBa0ZYiBKk8jHk0MZhZgnnOtIp0N0Me0ite0zMnCjyBhgCcgke5n7+9FdO6mwVb7FZQTehaVcj9AzLEOoOLfGSTjQqKCEw6rFjENkloK4B8Zg5j9A/fVVfbKEuZbCwFiG0QAwAAaQxU+JZiIKljmMZ7bwx5Q83D03HgzDKi5nZlnkC0AyJ8SB9DEDWKTVGUTSqELcPJQlvAJHc8gGUEjI5zOlHTaxQ4e5SfRS0QASDAJgGZGIAB4Ik8blD59u4AqFqNaSAMBadskgDMESbvJlkHUbduAabC6SkiYycSgdRcSIBVcQCJtkjJzrFSo4FxaabYUGwgXWqirI+REkASMTODrWoz2XiYbC/mCSYPHmQuV+P8AhmCYOhNzEtc0OnkAHKwwBJZFCC0GTyRkRmQdSs8kUkxiyuHDKq3CQ9NfywAR4rM5kj9I5IAnnV9IvVQNTUl1Hh27A8l82qwCtUGDBBJJUZ0sr7tQitCFjyKQNvgBJUVH+OSoMC4giB7O6fZbU7TVaV6OlOwAlGbliQVQEKLAwKwSwmSDoXOTaKzSLN71GzBVKaqiD8pKZFKz9B8vKAIvLwrsRbiSqrfiqk9v5LLTUpFncLU0DMIc/FvOAbcNBIgkgMAsIhDA80ySwYlcmmCQSI58VJCwBM6WorpuBTvdZIOHJCqfupuuLQLcSTiOdaJrOAk2uBT1LqJqjuo7OFJViB4i6DTu5KglSvkZwutaW5Fl4tY2hUQs7FT+s1JwEHAj5XCOGI6TFQOwXJQMZcgVTlVckMbS3xLMckCTAyHV/D1Ioq8QsXMgpinJsNQEQCqGC0/E5GCdVHVjxRNvkQ0N+oayw0oETTiBAVZe4Gpb4gnzMf1Gnf4cHlucR/wHUIZWnPaSfpx/Q4PGue2vS6z1GFOm7BGKMQb1SBEXE4kybmgZH8uj/Cuwdam4FZXUvst3SN0Emq9MWqDMNVdRMTBBGdb2lLki22K1oIAzXCnIIYo8QCZa0MYkwFweSeI0V2zVEoh7hGT4GZIiapKm6Y5JJAkzorZdP7ZV0qSVAF3aUzxILg3FswTyGI9SNE16pUAlkZVDNIlSqyR4ZhYgk++PYGube3xkuMHWRdtepkOAthvWIgTdcVa1oyGWAeYE6gpqfFF8YKopAQMQCxEiDYJkgEEY1pvdqrInbFjxg3PJW4klVJ8sA+TjODcBqjpu7IuVhYUDFbYYhf1EEsZj6KJx6jVbU8ofdMYJ1AKRMvYaTEBoDmTP7QLiDwbefrbWopCWCopIDAEJ2ibZAU3BhLQSpDYURMSVeyqgUgBEEgllALgioDDJkxaxiIDRheTqym8Alo7kZAQoQM3C4yxPJlieOeAZ2+C45sa0uquREpUgqGJVLalpMHuDxZlJMEz6xmdZp7Wq5UorCx7qTAXKSSfBmWWptIpkMwtYgBiLQdLdoltJrxAIBKqFgEM4pkZJUmOCZ+PEjWi7hadQfGTaGexXpg2/K4sLwB6mMRiBppU8FPhDjpfS2sUVYV4ZwzyGLSobu2EimLgGJYyLjIwDoxN5TKU6jrUZqoaYZQ5pBxTVu7TVALyWNoPlZEywOlx63SvZWoOwSVLVapVysKj91E/Kpq8qArAhjbLGNF0eoVatValSigAIsAZbEQH4UrAZWIlRKsbmJUgHUOGW2KNK6YNv986hNuAhLEGsVtAqVWBCA9uFspraJBJuvmbRoXfbeCyhyyrgsptVjcoYqSYYM5FpwxJ5jxOnT5NRbgmRKQWJcyWW0rJRSagIOMxHsap3lYU07akVGkXMWZVPj4pTliHzd+YInAVaeW00rdGcn5At7uVFRgSMH/nP+duf31nTCnvAAAxeY/wt/sc/v7+/Opqq+hNC2jvArG8KlQFPF7RaoIuxdBJHpwPfJ1VX6iHYWNTHiQAfBUCsQLTySyyeZH9BoJOmBXH3Y+JgkBRdIB5j2fQ+p4m42xlbbQzC6DEjjn3GI4/rnW6hG7FWAnYOqiarIKdRm+QkkEmGFucgexjEar6e6NcTNyqIWSGPkJtlSVYKW4MSRGdWt06EJt+Ja5SZDAqJKFAYKyJ4+IMYI0R0lrF3C/3ZVabBiZYN3KSAsoODDvJ44gLptYbQqA3UWqGVioUOqf4lEFTEAibrLs5uIPOugfaNFBrmfvlgrU2AWkBbUoKyEeDWOHKyAQygeSmUK0YbuKzueCzksQiWhmAJUMVELYcYn9nPQoqgCo4NIbqhRZGtsCVKFSlRuJMgoUOSTbyuRkpNDjkX92+kCVk2PMyxghzEGAYVGMgAAqPQ0PsaKwtK1q1Z3CU1pusMZaQGXDBmKgtmIYDmQx6VQKGmWDAo1GVi21kqMHUnlHv7iywYE1VHjxqzo1KolSpXqSTQo1EpL22plarAUqKhbVhA1R3lQIIloJy0ksBRjrlalT3bUwQyoRTFQZRnVaauxuPkq1LgGuOAZzJ1ilQelSvZGJIDIwiYuYYYeRpkgBavDFvG4AxXVq7ekyBwu6qWqLAxp7eiFPjTenSS+u8C5oIEkSXMkze9YrbuqxFOj4XVGEsoH/PVuc2ESqyz+K2ooGFI4KsDbvIXt+2ylrainDMiBVWqy3DxEQgBi5RC+EpE261GzqKJKgOMANiLZkqWaD5EGVniTngJISA25oM3ICLXBJJJl2enCrBAwrXAAfUg6lUrKJRqbqqkN20FYAEgi7tkVFGMF0AJwWJyMJQkw5GDXEVCKd1wK1MhQQFtR6iuAoIIwQSRm7k6J2m53FOhTSlvKIC2i2jcQAogk3gq5gDwMSS3ynSbZOKrHL93MFaqAvg8o7QrcAr7ODBzq+siKi3hqILggMtNAzxMnbwtq3Wsxn1H74bemCwGb2gatrU6XbElHutFN1jw/OcKqNDBSIyXAxGS6YprgWmGJKhzkZVYIxbkrZPomfRWUq5qUg4PcAUHLRA9g2KwCkoDByOJORrFKt4sZIgu4ME2gGagYlfK0YuNpzPHEpOqLi6yg7YUhSHlyVYFgosI4hLCE9hQFmbgSZiNCUC91S8zTCriSYJYPANgLEgIxIEAA6Ao71RJFvxBgmo2CGshVbgwZ8QDiTPO9XdQSzhRTtJum0RHBATPkphZJIMzq6l2K7VBVNqYc0w0qim60RaJ9L94LATnGF5Ou86glVGqU6qq7xULEyalW+GuRli0B2U9skAGYxoL+NepbTSl+WIZ1MOhk3S0LLtwnBhYAXGi1K0wFctQUeVNB4sWJLWVrZZhEDlfmJEnGbjTvsgqNSkrgFVUVfzGCmQHOKhFsiDacBgCCsDGhqpcrlHAAwoXKQfR+DAysWmZK+p1X1Gk4gqVC+VpHcASZ8FcgBiDgicC0zBgVFnpvFQMLx+WqgMzkHJAW9QTLL8j+wmNbqHYB39oEB/EOwAuVihZ8kMXUEA+JkcQY/bQndyXDVEC4ZblYNBIIK1AxLZAyhBn66yHb9dLBkxVpIoYmfixWMpiTyMRI0PS2ZWoCIUMFtRRc8jPgqkR5GIlTzzq4tIe7FBybkBO2tBDk3oalREwBcttGoMghVLLC4AAJB0NTsP/AHVVTggdxSrGRyHpqwULESWyPc6yXIABsESVRMEguQsUwoBGMiQR9TBGpWUib8DkDMNMcgEwVYsYgcCedJydk7m8sqNJHWLCwU3MZgwcSCVALkySLcTkGDonZ7AMA5Cw61mKmSGcXgByhEKGCPdgNdHC6uo/huqys6UalSwgMzKQVkm8BagFzwQ1q3GCRIwNUVA6ZZWUMWVSVtIsexwyzep8TN0HA+olbvBadcoI6Zve1LFO4suvbNtOk4ZYJrC03KTbJHkSg8sA6ErUr6hJRaSygFJC7AEKsmmak2055BJMkhQQJErMGJZiTcQzE4gqfG0hRM2kjJ9Y+tmy2ywwqLjkyDgkgKzAglTLH0YnkapN0Ftg1Xbuo8QhpAkIFBtUn09MyLTkG7MrJI0R06mzWOaZOR5AjwCqxMWqCijBIgc+5EMdps1ZXdmDBR4EyIA4XtnIBMkmY50N03dijUuDsG80Ugh7IBc3OwyoA5tGAfpOobcsD7TZomycIzVPOmgUHNIlRMpNNWMNDzjB+mlvU1Q+WSfIMLZA+UBfcZBj1ppsFKkyqLcrXEhApU/IkNnyF3iCog+iBqygocAMRVIJIyT3LQMCYb0cDyJAEeybqdkunSAei0D2E/4cVokXymYYgDyaYWLR9hqaJ/hKawO5TXAMdxhgiRENwQZ/nqavd9GaJMAuXtXVDctTuBFVrmd7GRu2SAbBKXNwTxENoVqFxaqxe1YWVAYMxQlKdPIEeMMCSLUmZYAmbrYi1Ku6V9vTOKe3BXvVkgLSRJEpTCgXVKg8ixZQxaNaVyu4uUrTopSAlqbVFp0l5L+ZLOWeAZ83Ci0eOulqiLsFpV5rKaQisx8SCwHdDKUYBVAEMFH08SDwNancBN3XRI7RqBTSjxcCsniiMS1qksyiZws/TXTfhrpZC96iKtSoO4iVVVraYC0/4iqoSWDKIQMCXqtUNoFuQd621Rnoh6Vi29ylV24SmxEE2V6Aq1UqhSym5jBu8j8dNeAaxYobpdbuMQb0VYdqVtaYMi9qJaCU/UYjjGdGAFKK+Cte/wAD3RebagvaktTBKu1PMZDQYk6D61tqaVKCoR2rBTWpSYG+ZeWbxIa5rSGC+IBtHGrA95CDyCsMMFYsbQJCzgCWKAjyk/XENk8WUdM6mKu6ZqiljXaoT7F7q1kIJBBqWkiOBA4nTVxU/hC35hNRzJBGaG3RSSSMODVrLiCYUBcHAfRtsH31CpYAv8TTV0JgBichipPLewOSTjIHR9T7dDZba6rToq+1pIAFcs4Z1qbkhEC4ZhSQu7gEJUALEwHyxx+VnN7VaIp96uHNO4IlGkVSpWdVDVDUqm5lprcgkAmXheDqzbd3cUizhNrswRPaphFqOuERLjduK+cF3YLliRmTTS2tert6YbcOlNFTtLTQGqTfWqG5K7NTLuxBYpCrE/Ear2opVdwvfqo1X4hUUilSXFq0wSoVACbSsrEG1pnTtRQkrZs/SKt7C50DhlREdlyiJN7geRuYBmK+ZLERq/b9LqKZqM7qJVGLvcWZGBNIn82mVIEjAbyUgjXQb2s1MVWBvglQxtDSaiqtmWsuR2JOFFqxGNK99uJZAKdxIuZWYgm6oUqX2+RJCU2liRn6zrlcpPg1lBLg06tuD22aWQ3KoZ2cEoSqnuEOf0scuM3EzjQqdEZ6Z7iMoBmVUNAIBEVAuA3GJPic6N29eo0CmYU3C51wQCVCr4+TAQcSIkzyBmtXLVVMtUP6SRksQVb7UioBgH/mkTrDc+DK75A22qUoVnYlfiTVhLe44BgqVJUliwHkcmOZL3VNqUFCxZVYNKA3FrlU3g2giAPGFiMnjQ3fp9hXZmax4U0CtPB8FDVGkJ44JESYjInSihuA7KWcBmhSqt4BBcR9ZwQssR8jOrUZSzYWE7qwkNcPkQbbTDEiJAUxUJMWmVAMwDzDUdUCh1AvJtHkLxCvdEAiwCeLiT7Gh6O/LFYlC1sojMSSpMKq/pJBmyZM4gnGx3njDsSIFk+PxkSLxmDPlkZg/TWu1rA19S5eqWBwJJMTa5B+QYzEXKVDCD++YjQu73lgVACqKC6gEFQbVp3oUgMzBGjgk5MQNDNWCmSQQGY3QpJA8Rd9TOPQPrR//Z5u3cSKZByjoRBIEBmFqox8IBBCzLNMjT2xi7ZPZOm7pg1hUkkBiUYWosghiiDykMFGZPudEttwpuAsPECVAnLKLMQeYHGONC0do1NLqlK2XsJZSp+KgIFwWwqmQDif31tUUF/IzaJAKt9B4n0UgyCAJIGTOolzgRZSa1QCFk82EwAVEAkqbJBJ/c5nUWrEXNmGkXAriMBwAxYExAngH6aqFRpy5OQDYwNwIABqLwGBK5PiTkcauNAsyrTUmoWWwiSzTBUiIW0AgXGFa6eMaW2hkUqIj+8IDk3kARxyScACQQMzzBh90jpj3JVUdmhGar2qKj4KWd+4+TLN6TaoNudJNv0arUcLUYolckXE0mJRnSm7xTYXtkhVUEyTggtrtdh1ZqjEK6gnwSXrLVpqpdQxY0/zVbtU28YWZBOsdeTS+HPn16/8Gk1ybVdxU+b16dgiQYIQGXq3VmV+6BUKlUkBlGDJgbCiwWrUqpVIdFqVBWdYyixSqBrnrrMAkKoWIA5OldtM9pVo0mLESC7ou58bQGoFDUQA1PDyFMXozEwALmo0KdQvRCGuqUqiirUaqwZixYkkt2nEtm5gQQy5meVx2rHZTfRjddL2dz7c0+0aiMtN2asNuGf+7FKCRcSy3AkiAAuua6ptam3ayuEDGmCSFhSGB8TUZVui5ZAkTaRBjXV1vxG8Ot1WjFIX1KyEBZhixjxtsUWIBDG4iIjQHUqibqmsun5Rb8zbqtWl5jyAV7ZUIEc0kLFcfTGmlLUi/j4JEydQnNytAtLNYxME2zCi+mOfkboHOgwjKoAdshVJmZwRgogwboCkmJgfXTDbbc01Aso7mqq3NzVFJlY+KsCVMyJhf8WQBIJr0qZvZ9qrhiqtazK/5i3D8um5QWn0kmLjgHXVuyGWI3LQIFRWb0TFzEsMqRkErMA+vcjVdKkzKwOCTmQTJ4yBNpMAzAGDGpu6UTYAFCqQGJa0hoLKyyT+kmRImIHOmG3oSSWWJyPIEmCxYDF8wXMxge860ulZBZt/xHuVUDtGpz5mo6lszlY5+p98+9TQlekwZh2iQrFQccKYH61wAI4/rzqaL+hrb8gfUttTpLTrbsVKlaqPj3INSHqX1Kz2s7KxIRYaWscg22nSPqHU2rBKaIoBytOmsCTiLcs7zAvZmY8cY02/GdO11BNxSlt6bupFt9JGouJzIDUSsmJtJGCCdfwDQtrVN66t2dpTd3ZQCVdgUoduVKir3GDKWBAtJIMQe5GfZd+I6rrVTb06nhtxTox8QGSnTavgYk1zVLNy3uRpJR3wqEuxF0lzAgk5LGYwpBiB9MARrHTCWSpOTcp4yZBBg/cTOl+3W2GyCSLfsJgn/b+uirsb4R0LEFSfIW1iw4ItjwhicksAJAGDBPGiqe0PbVwGCTipEAN3QAWMhsXiD/zD1OgNxRHdaTcqsAoB8myIsHCCZnAAmM408Uf/AE92ZQ8GpTsY/q723c3FSIEW+Uxlec6wfRUVdldDdB9xalF6depdhTaAxuUkJaIa0kEq1oMvgeOg/wAZ1Fqboy5FOnS29OmFDN4LQS2CcKCxJ/dpjTbbbcpQWpRP97TCdypVC/w1IYq03ZgFV2JIAUElXeBONKqZ725sRqdW8pTUsbEuFNUDG5ZI8B5QpPMAnDWLY5KlRY/TGWhQftFKVWo1lO4XtaGBdw5UuQoABEJ4mAp+Wuy2bgGolCqFQlywjwQeQyVYuZEkhTIBMxruOldK/wCGSlV7dhVaVUM7KGqlnNUll8zUW1FiCVJIkKY1RT6b/D0/yF4csAxa5u4fywLWN7qGFI5AtUESSRrjftSyu7J29iw/idQzyoRqL+KSwqQF8mdX8WZZgXBR4+8nQJ3XeBVab02JItQXVCxllYsqhu8wAb2LhhUkDT+luXXtlqQqXs5UGjetd1YIRLLD3hFAMnNpGBrfo34VCrTcGoaxHjUtqI6MBYFVe4pCsA/i9rtmJUaHrRim2qL3SYD/AGFuQwG524Ve4VaHSl5M9qSUutphlBOIA8uHgk7nZ0qm3Rdv3GAh0L1O1cPMAoFMA3BSuGBkr4zcbN5dTq9tGZqdWSiWKSAspUUU1uUFfE3Zj8snKtq6lvaZqqSU7lW1BbablEmB6n5FmgIQB9ARzSnJrcvxwJRXBz4RnYite/kxYWmLZzAa0rAwIKkEnjSrpfTWSqtrM1hBZ1kAUz8oqOOSpjAgQfeum66vgDQajR8lKhlZHKkiW8SwfIg4nnJBnQu3ZaIIDBgFW6+8XEsGLgExberBf3cZzreGo9trsnY7wCBaYwtFWdyppspLFqkOlzVDFSASMwFJJMeOS9/sqtSmiW3LeGvp0QVtXOBAF5LXTcJyCSDGpT3bqbaVMp5wbVZRewJW5mMmRkTNsH441c1NiA4akG8SQVQBUANpLBoYgSbQJAbJmNS200wWku2JU6CFZWZyxBUhSoQMBBIKJm/DQMAwMn2xoUyzXdstJKsGJtN0Neb4tOGgCBLAxyDN/v28UJpkEEpWBU2xiCw8iwm0CQrXEffVG3DoCFZAGIYhV7rngC52e1WkRhpED2Na22viFlursN2m8uUkqwB8DSZu2FZYItRnvPiV8uEke9WKFlXTbsHJ+YpxT8VybWItANrX2kXEgk6WdTLOTUcU2VRi0PcVuOHU32LPjcJmQMngupvcyHDQR45poA2UVQrwF5EzEEYkHUOPaKj2idPo0nYswBYj49r8pLgVcsDNzGFexLXDX28DTSoy0gzqR3WQnzLA1JFNLKhqE1GgpbTJJg8wDGli9RWFMs2MCoFAnESqkFbz5SI5B5nV9LcjzZULMxFwUsQSy9tWS6DeBJZ2JA9CSdTK28msaQWNyqVX7j1z27riKT/lsbQwtVCpZabsssYAbxKnOtOk9PrV/wAwKvas7dIlKrCqmVRqqBrkoKoSKhLYT3cx0eu7KEqrVKdBalRUCXutSmrvRqeH/e1HeoKhYHy451Tut62atQ7pEACIDTZe26CFKWsRSa6/x4CraxNwJycnmvz+vP8AZlJ5Bel0lR/4Zazu1wZlSmqpCim8hAXCrCjy8by7gHiWKVnKtTRYF14Vz+WrFlspvUrgFai2uXS0MbhEARoSlvz3Lq0CpURqdapStV7SrKEV3YWqr9nBBIlSTDRqqp1RnKPTSrXWmrKy1ppUiyQPFWIIqinEtI8i0LpSTk7r/okWVHtUW9mntbmqJVp0hIryy21JdqZcYYBQ0ytgtGFO63dWleosZKbVQ3esRkZnCpcrDxITxgTEPgYi+hvayUzahde2gNRkFQfwzBw3dYElbTPBlmY3AYGl+43VxqVmNQPdTjuWsmIUXMvjTqFRTug3YxAEa6IQd54Gzbd1DUUPJCgK/bUkioxaQaYJuW4SCEgGD9GOhl2tMtaW8ApEEFic1CGJgZMxJgqRH0nTvozMrrcFDl1LEm0lwWokWqqqGBsP6vrkaCQs6Brgagtaw0iASJtEKBN6BsjkrznHQoNIngeU6tMRTqXXUwLa1rNa3ILIASs3XQhz+pGC612e7N2GptHbIYN9QcI7e4MMSMA8MCNLl3LIAwqSq/EI5Xgi0zbFikkHN4AGYjVdHchizVGLeJgGLmWYYIHB8oiAIxBxqfd9sVdjAdcZcL2wBwDEqPQx9OP5axobcoCxMkTmECMoPu0zkT9dTRSJtGf7NSlQpVd7WYEIy0aCR3mLVKlRKhk+CHuAhmhiPqIlb1rrr10VGtFJGZhQp+CKQDcWj5uRy7yxzEcax13fVDVKl3qzUaqWYyT3FQoSw+ZstnEegI0tDgC7xnJXnDiIGBbcAePWJ512LyaPwY6QZWoPsv19OB/o2hBm4zJlv6Yj7R/po3p25UVGKhgGmPqCCrAc/UR/TQNgkmOTgTxM+/t/nquxXhDTqm4cVA3sqHwDLSq4EeSqQeAQOddh00MemqlN6alqzVVLTCU1U9+qt/gxQ0iIEsLgeXUDmKcM1OpgxTUOC0Fi3iQxHxpkEccKCOZ113QAK20q7cHi0yVCgU+/TZ2UCAuK1UFTEJZIhiNYypRt9GkF8TQrrdJO73J29N6irt6NM0l7bt5MFd2qSYpO0li5IlrV446Wv0JBSNNKT0VjyqVKNE17mdja1VwttQyfgTAHBBUaRUKW9G+ruaJRNyzXyQUpI1SEa6m4F1PEDnEAQdNmrOrIB+pXAqSGsXIJ8mDW2rFxghlH1zxa8pOSUWq55/sLVsZ7jqfyGPFQqs4qSqmYXuqS4sCAkxcxaMzodOroLXpNwDJe5fDJCuhORdLLJBAa33pVu0BLN3QgYC35BQoCimrNgSWxcCSf8gUWVcreKk9xWcAEuC4posCEplCfg054ONcj00kH3DqHWlUMoqAotjPRCLZYTJFiAC04FzAGY+PJqpb1kqMjU7jBSBD3hYLBCAwZe2FMEFoGIJ1Xu69QqGaqkgss1KdyQRNisTkkqQl6lcyMk602vUrgjikq4CQ9k3AqKaADyqNa1NwrAG5jbKqDo2LbaX3G2MTv6hplWcKHVCWYVCDdWYRyP0UrrlB8QQZjWN9UNVXpXv44hFVwbR3KYW8yKRa0BTGCgBExoWpTrMCgqIt5e+CjXi8sg/NZ7lJsEqfGAG5BFrdVM3/8QGMkNCm3yNquIIKBKgX9Nwun1qFGq2+vwPkS73NOmzulNwrsmEPd9SlS4sjBlAzlSq8SwIX9qMKl5VFMMpBT4Fj5WuoAVplQTMxySddBv6aspp0iaS1h2yA1MUgRAEq8AOBMFjJ8DMga5lunVKDItVVVzlQlrELFrOxWSt5njFwPEa7NGSlGvx6/2ZttDOjXLDuZaZAJzBMhiEpwZARSARkKeRxduKaXibgwFOQryiH5GEOFWFIxwQOIxSm7YBSAzvcAzKJtDBgnkygSBItJWAXAiNLhWZmKOtQ1AMiohJgNGabiVUXsxgkATIkRq1DwDleEMae3CiXV1YQSSHUliDNtRfFZGM5PA5J1G6cjXWQgsMNUqqwWApXylWYF0gtkxUi086ooVKjBWiASVLMAFBX5YUmY8gHwuMGcA2hUqNVtpoxcm4u4KSITCF4EgVFEDMAYGjMc2awhjcwLf9Nub8qng/FVS1i6eCBosti4zOW+RLCBqrqO0RLKtc1CqsBaBJPkZVziktxU+F9Q8yATGmtShcCCCyii7BmuaLSpURAfLAj15UxMToKvWdQ6G8lRmSVYjykyGIXxJPjMzzq1KmEopcC/byQyL3PFiGSqq01R0HlIaozswYgkkjOIMwCKe/plbnZxM3RYFvVgJpvbhA4UiJz/AJzcVVeAwsttZCotsUKq+yTEKougmAYjOtH3cXRgkKqQ1tos8rGJCkKQWBIJx99D+LoxdoPrVyxpoi3SoUoKhUlVqkP2qajCZkh2a6DjI0129dgl1PdbcVo7hLI6UwHWVRy0VUARWUFjJsVrf16Q/wAZDZRajgiBUNlwEFSXqWkAO0x7yZlda1uoEqUYVnpIQB3aWadqws1bahakQEuAn5PGCCcXpuSr16/oQ2rVadC8vBc5Ys7OwuCsErSomoSSGIUXSQy5BKwdSJggEACALSAYIuW4m5UIIIqHJMggxdoPcqGUqA5AYyFQABwwX4wqoJJkFZjmSojRdwWh5YEeSi0WgkN+gwVAWPICOMAapaayzOxsaa0+4z0waaqajgEuFJLABQLeGN3ygSJmBI+82YcBghEU2MNe4lackjuMVvHaExlwJ4xqihXMfluC6XWkW4LAEALlsZkTbJHEDW7dY7g8nehN5ItAabSXVUdwjKFplYhQTUYACYJGMk7Rd2LlKwvcaoSzNJVUuULTk5LQ6+bloAkhvrivfuqXqrQ5gQMqTAwDzYAxOQc4wCNWdXK1KlMWMAiBQs5DlLkPgwmEHIHoSW51T/E2qEMIACAHzBZuGLZUcSQTjn1rrVumFlLlR8SAWm0zaQJMQTgAsTyOBjjVg3DU0c8BgFIJLX8NAPxABXJ5++ZGd75peJdgUHhEDJiUt4ZRIAb0fvoWm5KhZJn0JgyQIhsWkRqwbsKdLiTe3JHlUog4McVAW9e/9NTWjVoMF1kYMUyRj6FmBOppYJtFnX6AC7VhYCaJRjg3GluK1OSPrb2/QwNLEQyt0yYiQQcmPGBn64+nM411bdLptsvzXtWhW3RvtV5V0oGmtt4JN9xtmASCfujt26oYqujx4TTKXC0zfDOCJCiMGfc8WmnwaSXbEtYKGgGcTMnJP7jBBkawAJzP+v7aNpdNqbiopo0KlshS8PaCWiWIBCKM/wBNGbf8J7p3qIqBgjohYGF8g5R5ORTtQtfiMTkxpuSXLM2n0UbJQATcLm8QME8MWwwgHx5zhozrp+lsy7au9OmGqVE/KcLJJp1nDwrLASztFgf0opx6TH8O16QJQq4IBD0izSVwbZCkOoe4k+MezI0+6Y4o7ZghDMAgAvAQzV7viRLAMCsFgDAj2QMJTW245NNPAdRe8JUfb2mCUSAvmRe1l4uK0yFKzcHdntPI1fud/wBt5BNNu74587wCWvYKouAcGCzD43E2iQN5vXKdxqNQoTc6OwRnWIhDDFag8kloJBgciAzvWWonjSFSnTEdtQ7JYBA7jeIIQEqwFwAMRg64o6XfH5KVFnUNuf7xgPJSQTYL1mQwSSxUMuDGf3k6CO6dF+bCXlhcVPp7jdFpLFWJBIwDgKTqio4NRm85JJIDVGvIAJufl4BBljBz/Mna0j+WShZR3CbRg4wCcBAbX+hKswESNa0ksiwGbfcuKQVKdq0yjPUPba9WEwjAFg73gnBKnJPiNGtuKL0wGRCUCqJg3vIAIEozEkwJBuCA4QSMlgKZCsxWXYMbfOKplrRkMwCxcATdiABpf+IL3pAuqqC1zsJgEBlIUnhFBAtI8WgryYwVTlXGRtNZHrblWCJTeyGtU0RcyteQ4ZHxUDsJsYEkKCQoBOlO0RmVDcrIbouFRSYckpSIBW64EXEAy+JxCvqHcRVcVGsSmqkx43B0aoKcjDMTTJOCbgT7m6h1emii976bLaEUMxqLBDkqWFnIpx6KkwMHVrRcY/DkEx1vdy1JHsqVC5DItqvdKlLUxPnaUaZgkkTBGkO63T3du0tYylFakhqth2XIbC2OCAJDGfHkaUp1K03eVQNBglRaARCiV+QtClh6jGiel7lS5eqzQIdcmVdc3OuXNILIIVlJJkHW0dHYJyOlo1kQijKqz4dipJbxVHJqVFIRfInhrQsCDjRW7oVGVk3FVUEKJSWZ7TkqWClhJdSDkC4sJIJBR+01ZyjbZjSNlwdLhXLPZbV5pqtN/wAxZJKqDM2nTcjzhkkI4QqDdLOsor1gPbIfL3nEiTyy02n9efqNNDAU6dSpaCCXRiGZ3dgQoZO8QCCAV5C+zgYGr6+4VFTtxYWZgi2ISpVRIdJkL4hiwJYHInGloKrUVfK617WJC3guAwZbfKChEcg5JA1pV3ioAj3NcqqwvwQx4LMAbiFMAxcFMZGpUG2kX9w7e70rSclncEgEhSz0qQVlqks0AFw9NCSCSZERnSH8QbY0aqgqabFJyFZWkmwAMLYaCcEj1CkDTdqk7e4NXFLuAXjDK5dg1N0RikWVQwgyQIH6gFvUejmu9RmrOoUIpYoqBWkhQaVxKLaVtUG38wEQTB6opR5CbxSFW7rpILkgpcpBIIlchSMhckj7yRE4FvTavdenRWqs1aiAnJAXNxCKptjMg/aCeQT0CqtNnaXcjwplv0raz0WemeDcMHIXyJGAdPdxuqq0/wA0NTptb+XAVajPRJFz0yFdwjUHIIJe4iflFSk4ukr9fYxRy+82xpUxTqK9NjUKhHNzSt/cIWCVKsbQRiZ5idYfdVWYwHYwcDLMtpghLScA+WCME4jXR7npw3KlArVTIqKO8tFi5pHvKquhckstR3sBBYiYg6JToKJTJNJaW5XuSe+KhCX+3w3cabVsEFW+pJDnOCVsbhbORqAKSAKhBKqqkMk2lckLauRaAMTCyZnUVTliAALQSVJ5a2AcGBBwCBA/Yln1H8ObipUqVktfxLPblwVYK5SmjMRJLNdEfLH1G6Z+GtxVoCpSAqKxKDKjglqgUHxtVUXyHHdUATIFKUZR3WZqOQReo+fyvJC5aJBIGVPyBmMCB+/Oj9lt6dUlLiBa9zOqVKagh3L1DTEsBcQgBNrpJ9ALWpn42sZMkUyFxaCblVYFoN1zETBOBnT6jH8OSgDOXNR7zYz1PO2KZBtXtSlonLHPGp1Ht47LjHIvPQ0BseqQVRUBQKys0Cb8mAplbcMJBgcaq6ls6m3hgaZH+JApAMAhagzCw4hjyD6jTvcbeUk01wLFQuABcPy3aTFsmDALAtGI1p1HaI1JwaZLhFFJwQrBjl1e0wVNJRhpyWIOs46sk05PH8GjiujmE2VUGadpjiGCwJuSCxE/tk496GNQGDIjiYIH3/b9ta7ym6G1qZUMuGYN5AmbgSTBIIBE+o5nVp6rTc/n0z3DzUpGxmPoujTTc/sEJ9mc67qsxCKPVnAw6gZxew9/Qgn+pOs62HTLs09ylp4vWsrD6hlVXAIMjDEY51NTgeQ/q9cnZUVBm2o1wIxAVngZ8h5EwY4HEDSzonTVrBmkLTQifkGNwLWoBIkANlsDnJMamprNtx0m16yaanzfwjq3rinTNO2ogpXMKdwZaaqzFlklu4CC7ZGGzk4O1LeVWCpUk4cuSfjDG64K3kBgCPthYjU1Nc+xONv6sXRjf1rqRLs6gwKkE5UQIgfMWN8SRhYkEDS/qNLtIyqy2tc6iGU9sQwKxNrMGvu5lYIGBqamr01WPXFl0sg+wKlvJQGRQwEtaqYKO2SXc1IJH2JMzApVvBO5LGfJcDzMkwVI4WY+wAnA1NTWksSoxKXqSwCiXFsXEstqtcZk4U+1H8voOh2hYUl8BLlrHxe0urSVBstJZTaY4M3YAzqax13SRtpq2aN08vVHkQDkUlAtqFeAWaCUgk+QEAcEnVtN5ZWp+UoyBLQCFpgK4p+SoBaKgN2Yz5MTM1Nc6dwt+uf0J4Bd/t7qSpTSmKbq8GTaCSMUwVBpjtoDwxunOZCrc7SpVY3EpabVpqECooBKhGU8iMyBJk3H3jU1tDUajgzm8ANPo7hb+34W9y5mxZfAa1TJzEjBk8RregimrZXu5IIAW6bcqjDxQkgC/wAoB4aIOdTXXd2yDsNp1Qd0IlUlQEK3JKJTAUKy0ZCjKcc2n1LDQI6s1qdwXLXRWplv0oCKYhVI8yUcQTaC10axqa5Fpxzfrs1Gc2kqQsBjTCKWN8hEpzfhTKuQVYRcZ5M1bYr3+5V7jErYtsIKTQSogXBoEhTACXjkgxNTWcHujf3L6Kv4ao23ppRDLgVajXAOWHdFMBlhVRVvCkAlmJvABnS59qjFqy4po6Katq02cFKRpjtU8AhTkTaTBAxGpqa6bwZy6HFPd0inYO3pOKTi1HDEuVBWtdVuJUhbBaAUMkgYA1lOslqYF62WKALWcUFpF3VqaVSQsUwUsXBsXiTqams+3H7A5Mtbc7ftbaqh3FFVP5kMklKdclyGRRPZNxm0EmsIug6WbOslpEVLdszPUq+JqEdx0UhSYk2KCJgQSJ41NTWmpppxv11+wk8Bew3bUyCWJYVLl8mWnYWOCFW8gOCRJxCwBLRb1Lq1MP2UaHopFyKSygB2dZeBNWo5kj9CKCZOJqaw2pt/b9fsuHytirdbprajoAwdRXrKGYA5dHDIfGSL8LIgrwZGq6L2flrE23MygSZKNiRBkj2BwAcDU1NPavX2RTM9O36kWS61lTNMQCgVoVtvVJIVSHbwIkNEEji+sYRjIQMQCQLl8R3GDr4m5pBDL7MGJJ1NTVzit6+yZMV8IUmzobir26lNqj1JVQIUF7QSxdiWBlASRbkvAYQDwnUE2wINB6jZz3EUQIBGR7lihEZtumGgTU1r7PGm1fS/NkahrS29UgW3x6gqOMcXDWdTU1vuZCP/2Q=="/>
          <p:cNvSpPr>
            <a:spLocks noChangeAspect="1" noChangeArrowheads="1"/>
          </p:cNvSpPr>
          <p:nvPr/>
        </p:nvSpPr>
        <p:spPr bwMode="auto">
          <a:xfrm>
            <a:off x="63500" y="-841375"/>
            <a:ext cx="2619375" cy="17430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138" name="AutoShape 2" descr="data:image/jpeg;base64,/9j/4AAQSkZJRgABAQAAAQABAAD/2wCEAAkGBhQSERQTExQWFRUWFxgVFxcVFxcaGBoYGBgWGBgYGBUXHCYeFxojGhcYIC8gIycpLCwsFR4xNTAqNSYrLCkBCQoKDgwOGg8PGiwkHyQsLCwsLCwsLCwsKSwsLCwsLCwsLCwsLCwsLCwpKSwsLCwsLCwsLCwsKSwsLCwsLCwsLP/AABEIAMIBAwMBIgACEQEDEQH/xAAcAAACAgMBAQAAAAAAAAAAAAAEBQMGAAECBwj/xAA5EAABAwIEBAMHAgYCAwEAAAABAAIRAyEEEjFBBVFhcSKB8AYTMpGhscFC0RQjUmLh8QczFYKycv/EABoBAAMBAQEBAAAAAAAAAAAAAAECAwQABQb/xAAlEQACAgICAgICAwEAAAAAAAAAAQIRAyESMUFRBDITIhRhcTP/2gAMAwEAAhEDEQA/AGGKxoLob8I+sbrhzpImSOSTjGBHYSuOa89zcnbPRhBRVIKdQ3hdMeWkcvst54UT6koNlKssVT2zdRw73mm6sWNkBpGYgayDrGvO268f9p/+V8Zi5aHe5pn9NMwY6u1K9Io1Ts36wvO/a32bbSrOrCnFN58TR+hx3to0n5K+LO/qzFm+OvsikucTqZPVaaNlYOH+yb6tUNHhYTd+wHQbnovT+BcBoYcAUqYB0Lzd57u/AgJ5ZkhYYnJWeNf+JrRPuqkc8j4+cIcU9l9FtfG5Szi/BaOIEVabHf3RDh2eIKl/J9op/H9M8IaIOi7dVOm3JXLj/wDxy+mS/DE1G6lh+Mdtn+V+hVWw+G8cPluxkaHqDorqcZK0QlBx7BqdOTCZjhgyNdpqD3RzMAx0RYyJIuEwq4QMYXvgjkP2SOfolt9HPslwQVmuJe1jQCTm/Cacf4NTfTpMw9Itqj/se6wIOk80r9nsN701Q12RzYcxpHxdvW6f4bC4urUJc8NbYaaxsjTtDJaLHwzh+Sm0ZWzAmFrFYXUhNcKWFgBBYQIO4PZcYukzKQH/ADEItDJ7ELKEmHSFurh3FsahN6OGIbe/UXW20ZCRRH5Cug97W7loFwoRDjoQTz3TT3ZExuocTVLss3yiLD7pWhkyCnVyuaReLEbwnIgwYSd3hvyT3CEFoI3VYEpnDoXDul0zocOc/QQOZ0XVfG4fD2H82pyGgKuomLJ8iMdLbIsHwhzxLvA3Uly1X4vTpeHDj3j93nQIDEYutiDNQ5W7MGnmuf4YDQR2RuuhFinl3k0vRy9jqhz1XFx66DsFqtViwEnkFqo9zeR+66otiXH4kjZqhBRVIgFLc6obF1MlxZMXMzHqUsxmGNw+bbIS0ii7IaPEWxcif8rFG/hF/wDKxDkzuCKzRqe8ZLTDh9xsi8FjSWSBdtnDqucX7IVWH3lF4O5a4RPnoh8PXIeTlLXj/sYdxzHMjnusElR6sSxYLiQc2xUocZlI6dPK7M34XX801p1DGiDY6D2k6glR1CHtIcJmxB06haov+S6e1Ic0JMPgf4dzgJLHGWyZj+3yVhwGI0ne6ExFCRBFuiEwdYscabtdW63Bm/0PmCubEUa6LMTyIhEUgI0QGFIdqjWnZIcSe66eVkm477KUsSCXDK+LPAv0kaOHf5p3TqKUOBGyKbTtCvemeLcV4NiMEQx8ZCfDUaJB6dD0P1RvAsZSEOeHVKpMZYnt2XqeNwTKjCx7QWnUHRKaXDaOHZ8AsfPpdbcWRS0+zJkxcdoBw/Bc721SBTc34APzzVqq8McWe8gAj4h15hLG1G1Gy20fRHUcY4ggmZ5rRRnB3mInXouKzwbFE0QbyuXUZdYaJXYVRHhqgB8Jg8tijDTGQPFgTBHIhbbSAGiP4ZFVuTKYY6/n1TAsVfwz3DwCULXwLm3IVry5wWMZDWmDt9UKaFKgTd1Rx/QJK78dkZ/JjDXbEeG4G6sLCAdSbI9ow2DESaj/AOkXujMXnqUyHPFGfhY03jqk1LAtZcXO5OqZKMeiElmzfbSOMTxqtXMH+UzQNGp81lDBhuljv/tTOg2I0QtDEQ5wMlK22aMeKMPqgl8hRGrF4+S694DvC59+0WXWUoHbXzOiY37ohz7xuhMTSaBP5XGHxsHK75oX7DXomrUzrJEclt1DNrMkalSCagIbput135UJSo5KwQ4ccpWKYVCsUuZXic03Xj8JRx7gWf8AmMtUbdpG/Np6H6J1TK6fcXUj0SjcOxQcIIgg3B2O4TnA6wUBx/hfuqgrM+B8B45O2Pnp8kbw45lnk6KRQxGDkHaEZhsBufmNev2+qwAAXtv/AIXYqE2H1Gvy0SJthZLWptIiJ6/sknGOFFzZZZ7PEw8zu09DEfJWKlhxG4j6+SgrNBm6fvZMq/BuMBx3a4fE0zII1nknrsePXrmqx7S4Qtd/EU7FsCpG42dG8aHp2XHDeOAtuL68xPoocdWjqLMMSR+/1RY4g1ouZ7fgclX/APzQeC2BYXvP0hao1NZcHGflFo9cl1HUWFvEnVLMGUbk6367LVeswjKTNtTv6hLWVfCYMC3Q/LXXothzTMS7mAZ5626fVDZ1IbYemMsNEDdd06ZGiV4E1GkkNdlm8x9hyTygZC9DHlU1T7PPy4nB2uiBlMl19EQ1sLljsxIi6Y4fhYDQ6s7K0dbq0VZky5Y4+yClhnOMNvKbNrMw7cp+I6tbckpViuMucMmGblbpnP4S+hgnNJcXuLjqSntRMq/Lm/pFkxWMOTx+EHSm3WOpSbFcRIaQ0ZO2vzUT6bjq4nqg2UpJH1U5SbZrx4ow6OGPJqBxkyLyjS+QoKVNwddTRcorQz2zoOXJpDstimtPpyR0XUE4dhwh34ARffRE1KoGpQ/EKjnOLhoBCR90MugVuGAdGyx2FDp+igqOkbyEb/EtAF0U0wNNHOGre6kVLA6OH5Uj3SJF0HisUHCwDhuuKFJ7RYw29jp5Kcmuh4p9k+ZYoPfP5LElFLD3WN9FxUddZRxIcIK4cDoVE3o3Woio0tdcEEEdPX2VXweINCo6k/4mm3Vux9byrXRppRx/hWYCoB4mX6ub+pvfcKUtodaGODIcJdym+gjrsiDGVoAOV36h0uLjtrb6pPwvijcoiNPVkV/HF2n+lNKzmGV8bB+0evUqF2JkT69euwpECdStZ7z5Hp/tO9ARp9IuJOoPP7QqRxrhxwtQEXpOJy3+E/0Hpy6dr+gmBYDz/wAcv2CXcSwjXsLHCQ7X9x1BRjOmBoqfCOIlryXXBmLW2unTcc0lwOkC59W026qpYjC1MLVyO8TNWnmOnI7FGUOJNzAFoJfMtadNLx607qrjexeQ8o+OwcWkm+UmTcX0km58j1TNnES2A0eEHUR8yElo5TliGx0gW1nso3PAJOaYcACGgeGANM0G5O26SrO6Ltw3iBcTJsND301TVsE2N/uqJgsaWkgXMwRERuJE21TbD4sSHZnDmDrt9ZhJTi9HNJlzbxGnRaMjS6o7YjQoJ9N9V2asZ5N2CFwnEGui91PVxcai3Nb8WdSVPTPIl8FQm59/74DC4AQAtZkOwSJBlSAq9HHTUNTp+N0ojOoPeQTIgoaCdvQ1GicxvbkpqtYRMrTqwLTl3HmiAlELiofJQ0q3h7W81qsJiUL9BoCxNMu3UHvXCyKrUIdYrtjQ0X1UqaZS1RG2mIBQ2NqiLRKKc2dNFGcOCJIQZyFzcQGuhtybwfqiKhFRsmQNQNkTw3AU3ElwkiwKmxeHaHQNOSXiPyFTWjZxWIwUFiPEHJC/DYktN9E5p1A4SkFIymOFfaFlTo9OrGFJt1LXiLKKm4R9lNSaTaD1dsPMrqsBR+MUf4asHAfy6htyDtS3sdR/hMsDjAm3HeFNr03UyZDhZw2cNHDz/IVG4ZXLXGm+zmEtPl+N0lDdlwq1LTuPqoHVpg89lrBy633U1XDZTPqeh5oMKRJhn6fn1qF29kjso2RAjQ79VIw27JBqFXGuCtr0nMcOoO4I0I9bqkO4G+nWEfzOmjgNJjf/AEvTcXTkCItrJ2sdvV0g4vhXQSwkOyxYAuiZMTr26bq2ObWiU4eRJUBLTFnAzyM6QZ9aIeswOnM0AE/0tMENmZO1xI+SLq4OXAteXEgHxkXG+ul7Fcvwj2ukiA4WMgtnSJ6D7bKi0I9hGDfoYsB3i2gI+y2zEOsdRcWInuCTB0iI2BQ+XK6CMpMxAscsEGXN3BggHVqynh20yYhuYjcxM/Ib3B/yKAMsJjzmzA25GbG3ym6smG4nmF7f4VMbMfFmaZjLqI2J3MTdM8DX92YHiMWnl9yY5JXEJdMG1pEi3MflTe43BKrmF4v4gd4+nJWTC4hr2gt0+3RbMM+Sp9mHNj4u10bD8t5juoqmKnSXdv8AKrfFeMGpWdTafBSMH+5w18hp5EpvwnFyPx+yjly06SKYsNq2G0XAmAL7jf5KanQkiQBCypRDwCDB1BGvroVxSxGaQbOGo/I6I4pRl32DLBx2uiaoczY0A0QORzTfSEW1R17ghakqRlsHokkyLzZZiKRmCF3hmiLbLh2IzEjcblLQTGBcVqkSspuubyo8W3luNUrHRDRr5dFLm3KGoAkImYRQGcly0uHsMraNCkPDuHWGa5+idUcKI0EdP2Q2HRdJyx9HrG62DDW5mxpp63Q1PEZoB+SKxBnzSz32U5TFjIttf15oM6hoQACIBPP12KoXtnw3I8Yhg0IbU7fpee2h8uSuVF4NttradvW5QmJpZszSJBkXvI0vzStLs5WJuB8QDmAzf1p1Teo7ON9FTP4Y4Sv7v9D5NM/dhPMSPIgq04C8Sfnt5qclWiip7BatYscQbzcQPK45XUdTiRmw87xe1z1tb0DONcIe5wc2S0tExrPUcv3S1lEtsW8pB6EQRt8lyqhxhTOYAvM5TO+v5UPFsUxjSQMz4nLuTyudei7qYprQR+oba/OUjxbXkZ8oIJuPOdfMx2XRVsnJkuDLHkvEtyjK5pFsxAMk7x+UPi8USMmQuvIdEgRYGAZ5jXUrl/DKrP5tMZs1303EmY0LRpmAixN1FhsdTfVAh1OoBmd4XMJ6EAQe5E3VkiNm/wCAL2ZMzgWnMC03BHWSYuo34d2Qhwn+4TGV17uPyU1bF0W1CS4MM7npte0ti9kXhgKYeJD84luwDiZJHORIjmZRRwBhaYaA0AmJGwJ6kRyupXOIE9Cb9Nui27M24AgXN4tvttB+aEOaTa2wOoJMmBrFjz/CK2BjCliZAy3kXvAHO53Cgpe27sLiQxwmlbMN5N8ze3LeD5apPgjkQYgCL633KrPtQwe9uSDkbAjqd/2lUx1yJZPqG4DizhUzT8Rk9SblXXhnFND67fReX4arMfvCb8L4zlIueug8x80mTHeykJI9e4fi81homDsKHxFjzVQ4RxKYg9VbsPXsCFmWmOyNzXN+L57KE1p0TQVAdULVwl/BHZbMee9MyZMHmIvZUg3FlzUdE8kVVZsbIB5LZAuFcz0R0yASdlrFYkRIXD6s2j5IQtuRsuqw3QRSxVln8T0Qjwt0q0a3CdRoVsO9+7ksUYM3lYiKEYbE2lF06s2VfwuI33TVtSAHTYrzqPaGDwg8ZQuHImm6YK7cydUXtAFzKlreSMZVzNug8VSLXQRE3C5DxGpHqFOjrAuM8PFWm5uh+Jrj+l4+E9tj0JSjgvGMvheDnBylu4IsR2lWZhm22hVQ9sMGaT24hgJ2fHLQOI5iwntyuF+yoN0y44fiII19RuguM0i+MrhI10EaTc77Qq7gOMAtDgddekJk7jQ1AnJGugJkzI1sPrulSfQz1sCqVcssAuDeTqd9NdUVRoAiXWAHImLCRreZUWCoe+zPzGZOafIgmeVkU5wBDSRI6Qb/AClF6FuxLisIabgWVHhpE/yj4RGsNJOrb25LpzmlocX5i1sOdUyyLm4OkWmDARONoQNYnzg6Cdr6LllOSTBJgRAF+kEgmY/3F6J6Ea2A46lTDS/IzwyHEAOkAgzmmTFjBvbzUruIMcxrmkXAkAh3KfRhd1HNyEFjje46R6ufyh6eGawENbAIloaGi86G4Oo+yYU7ZVcL5os4EHlFri2v38lCKuhnQn8WPO8rVYzAGoNtNDvre/q6hcyoT/169d7TY6b8/wBigMldXJtm0IEzOUG2Y8xF57IH2tw4NMOkktgA8gde4tqixw74XNAzFsvaTdpABLXRewtPTog6uLGVw/pBa5uYWEGwt/T06KkU7tCSaaplVo8ijMOPELE30GpQ+MY1lQhjszJ8J5g6T159lPhXEGQYPPlzV5GeHounAK3hjxA7bW53vuFd+G44kdJ3VA4XigWzvzvY8p1iPurXwx4aBk0N7nsvNmtm5bRa6dbyU9OuldGtadEQ2pPbopnDJzWvsfLmlvE+HOYCQMw6fkLbnEQRte/rROeH48VBlIhwWnFkfTJzxp7KSxlyseFbOJcFabxB5j8qv4vAlnbmtkZLoyTxtCtwWwLKUHouQyFYid03W1WLMnRYhQBZgXZvNM6AtEpXgjBnYjMPymFCpedl5/R7A3pOEWXbcRmIFuX+0Dh3X7qR7IMyuOJOKNm1ukeuiBo0XaxM37jmi61XM3bufsocNXOQtnQzHr5eaRnIyp4bSdj69bKOvSD2lpEgiDOkEadkQ3DF0GDopaeEO4IETfkpSvsdFBPDmsqOa0CxuZjs0jSY5oyowPBp3aSLExrzym5upuPcONGt74MzseAyoNIP6XdQRYjoFDg6Mi4jleY5QSem6ry1ZOvAZgQaTbvzPGpNpGo72PXuo67DmgOk+eveJFlKKxgA2udRYx222UfuJde02tt29fdJexkjZptMgzGpg9B07/JD0akaSddTe1ok6jX5bpp7mGQB4tPlp9I8kA/Dt5CRI668/I/Jcmc0cMfJDeZIEzEfj7W6oTEUToM0ybt0kC06WOk9eiJq0JPXQG28Lh83jXpr9eUSqJiCniEke8AfFwYBBG8EGDqBt9krPG3CvTIcSMmUi4u6bX7gqwtaDmLXS6YIkyDAAcAdb3i2s3VY9pOHmlVzx4XydND+oct5sr46bpkMlpWXKnTZV928yA21iRr8TSNDyvySfiXDKYeXsLTmafhdtOQBzQNZLexRvC+LsbRa0uzS0EATNp8pkFcMwnvRULwQ65a4GOZcHN3Ehp5WXXTOStFAe2+kdPwjMM0vccjXQLkC5A6xqucXh4KHo1CDay0PaM6XF7LLgccTlyiwdfTQk84urfwuoYAzE63MabdF51ha2UgjZWDh3GMpGx/ysWWHo2wej0TD1nAHMQZNucbSOaOpnqq1guJZhJny2um1DGzcet1mHGbj9F3g6uV7XT380KKt+6178MhupMwgnTCi30sVI6IbF4BrwQRr61SvB1HCJPrkndAyAtsXZGSopeP4c6k6NQdD+O6Cp1ocQdNQrzj8FnaQRI+3VU/EYYtcWkefNaYSvRjyQrZxnB3W0IaBWJ+RKhRw+p4Mv9JkfkJ1hSCEqxlD3dc2yh3iA76/X7pphmmxWKXZ6uN2g6hSAupajJEbqTD05/z90U1wGgkpB7F7mW0Ov1Q2TJUBItKsFDBzcuHYeoUfFMGC026ddF3G1YrasnpvAAgDt+IGiX4/HiYPidqP6Bc+EnnpYbFcYYF7N9NBGotv6ujaNCk1ji5oMX5nSLnY7xzSBE2Ne+o3KQ3KZJEWh3XZV7H4c4cEkPLdi2HFoiwcNXCd7qxGsCSf99FIfGCICRvY3E8+f7RMe9jATBkyY1FhY3G+vMJ1SqZjm23v9fXLohfaL2ba8lwZ/MiAQcpnadj5pVwvizmkU6jS1zTEGRJ3v15qjimriLGVOmXNjibjWR2Pb6/ZZUoDW2mkGx+aV4evJjSxHYRe2gPRF/xQDBMgNGv2UCp1XwIAIg/CdN+XTkk1YuvqWjlaNJh3UbGR+D8dxaWkNnxczoB1O6V06NQta8ZRaDuZ7739XV4J+SMgbF0muh2YtLTIJEOBbzm2hnrsuMbT98IeZkzOgkOtcC0g6idVJVpulgzZTUcAIh1ol2vK5+S2Xim99My5wZmbAmbjdup025qxIBdhBTAcxoH9QG0c+Yvr1RrMaPcGDEjXXyHfmum4VtVsODmy0/pIuQCNp1A3VcxtKpSc4ZXZQbE3tzPrdFLkHlxOMc4FKnpkHzCjrUFeLohkXLaIKL0S2ty1QXwnop2ISR0JFk4VxWDfSwPQHU6aJ1heMinIJkNOo26G/TVU7B1MhzSBHOfpHoqOpji91rNkQ0bxYdrLO8dstzpbPTsHxsFucXboObjsAPWiZYIZnZ3fEdOQHIKqcAw5gOedNANGjkP3Vqw9QLNKkUQ8wc6/NOcG+DCrFGodk1w1cqsJUc1Y9N0s4vwkVGmLOGh9bIqhU3vCLc2Qrp2QaPODmbLTqCViulbhrHOJLQT2WJ+bI/hRS+PYcPZmEl7PEOo/UPlfyQuExQc0fMJ0/DC8JFWwYo1YBlp8Q1tzHrmhLG62PhyK6GVKsTe/4R+GfEdfV0LRcSAdtVLm5KLVGxMeU8XAygD6etlzOdw3SVtQnTzTHhxM/f160Q5XoVpIFxdL3Zm+Ui5G3UdfW6Cx+KDiRsIgdedt5Ks2KoB7YjVV52FGchzZI76bKc1Q0JAQd5rii+DJ+mn10KIf9dPyoxQ3iZOm3KfqlVDs5qPa4QRIj7qqccwc/wApxDSSXMcQf0iSbaf5VoqUcptvqkvtbw0vayo0EmkTmETLHWdbcgJoNKWxJptaFeBNVjIdDxaSD+417LrG4l5jMCG7zt1tbf6JRh+NPo06VQGWh5aQQLgg87mAPKVYuEcRp1D4XGTcAjnqLqsoKLsnGbaohwsuztBvZ2UwB+p1wd/DAWcOxwqNzMfIBgg2Og0J1Gyj4zhspNRuYktGYMJHw3DgNBc67eaTcMx7qTjSaH1mEAthgLhmEEHWBr5plFSViuTTocYjhJrVW53OYWklsGJmDZ1/nfQKwmo2nDAIkWJ0drqecfZRcDwJAzOaWcmmJvfabdEzxeEDmdefXlHmoyd6RWKrbFlN7ahAiL3O/S3lqLJjieBtI20vb90lwr4qFrrbjr2PJWPB1eqm9dDFH4l7LBrzlEDptI0SnE8EqN2kcwvVcdwwPP8A6j8oejwYM3nW/fbkqLK0I0jx7E4RBNJaYK9b9oeDUnUnvyAuAtlt5kDYfheY43DwVqxz5EJwraB8TjXPDWm8SB5o7hdAZhN0qpCHXTKi8jSyaSpUhYbdsu/D8QNBcDf6/NPMLUzEep/ZU/hVQGANOXNWbB145evsVgkqZqRYaFaAiaXEQPCl9KqC2QR5oAVC98aDc84/CKOLZhcbndrYepTxj7KsYIta0SjaeMlaIuiUtjon1CxBtxPq6xUskVq6W8aozlcNWGXH+02P4+SbVXR1U+HwbW0nOqfqaR5ELXx5I8vN8lYKfkUUsScsbAfTf91yahg9FBwx2s3LTHy/cIh7PC4jb7H9vyvPkj2YSsGp1CHA9k5weLA67xt1lIXm49dkdhSCRG2pSFGiyUcYN4H4UHFqJIzt+IadRuELh6QOvrmjqjDlgkx9QuatC9MrLcQHOEdo/F9LpnUwsaaHbqRy1SzH4L3bveNEjR30GYflOcC+YINjr167LOvRof8AQG/Dn1+FFVoGPvonYpi5gQdB+3JKuKtLBEWO5XHWede1Hsm0kGl4dTBPh1uf7dfoqtwzFPY+GtJLTtMiF6NxzEuiWmYsIE2kTE66D5Ij2WwdNxqOsZdaNgLAfKVqWRqFMzPH+9oW8Pq1aoa7JBnxZgR3Izbx3VgwOAa0QwQBrA802qYUA232/b6nzWojXrt0H1/ws7dl0kR0qAtzPMdOvmiamFBHXmOXVcNqzO+33CIpu8J9Eyu6OZVuLYSNrA5hzHaF3gasEJxxHCy3t9uyS0qPiAHMQno5DtuNBkjmRz0spozpDgKskzzdp3KseAbbmlaOao6w3CZSL2k9gGPa59MQ4CYEQY6DdXWi+0fQLVV+txyTxpEnZ868U4bkJshsNW2OoV39tOG5Kr7QCSQdlRcRTgytUHyQmSPH9kNsDjvdm6uHDMayoLWO5IiB159l5/g6sydwrV7O4mCFDLEeLtFxw+GzDpv1PXl2RZpxoI+4UWCqti1juPx0uiXPMSbfcdOqmhjdR0t7LKVc2jz/ANIZ5JkaD6+a5w1a/RUQrHA4wBY6rEC7LKxNsXQxw1HNB2GqD4xj87sg+EaoriGLFJuRupS6nRGWea9J6/U+XwRfyMn5pdeAFwyPB2PhPfYo5gJbtuD281HiMIHgjS3+lxwuvLYOoMEdRYrLmjs97DK1RA/DwYPz+yJwzURUZNoWfw8RyP07rI0bouxlhBMD7c0dlO9h6+YQGCpwJmI39a9kYwZrzefVk/gDWyDH0GuFxdo0H5Cr+HxJpODTOV12z9R5K4PoANM6KtcUwGen1BzN73MfhRyRsMJUFnHZW7SdB9fRSziVYvBvI02uS6Jvt1PIoX2fre+ADgPDM5tZ3EbHZPq+GZN2gjeTyvedTbdTSoo2V+vwI1mFpdDp1FwBJBP0NkKyicJVBaZYfCbaGNfNWjC4YBznDV0Se1hA7JdxjDZpzAR9/wDK5vwBKmMcJXDwDrMKV+B66XVc4LiCw5ZMfT1+6tVN9p1kQuWznoX06Ynr/tENYRI6Lh1MgydCpri+1iuOZqtR3jp29FJquFAdyiPmrTh2jefNKeM4cXIsQDPysqCpla4Pe9rn7lWjDuEAA36clVeF+FjNJjTcnVWHhrpvudeXkgOxwXRGsetlPSYIvuhPeTYbbojDuIHREmyu+3+HBwsx+oHtYrxLiD7kBexf8l8SDMNG7nAAdpXldHhJjM4XN1px62yck3GhXg5aZOh1T/hmLFN10pxdOFxhsWNHajRUnHlsljfH9WekcIx8md40T2niJIzHXTpC824VxN0w0E9laaGLqOb8HnIWRrjo0djavV5lCVsSZBGm/wC6He9x+IKF0nS23kuRw5GPb/UsS5mEbCxUEHWNP84oijosWL0l2eF8b/lH/DaX0P8Avqdx/wDIWlilm+puwfYduFvIrfD2gvAIkTofJYsWSZuiEYz/ALQNkxp6N81ixT8lfBvEHwpQHeF/TN9ysWJZARVuFuipVi3i27hWfF/9Z7hYsU2OvBPhfh9ckJxP4R5/laWJEET5Rn03/ZWLBfAPXNYsRXbOfQWBcKJvxf8AsFixMAIpGze37oDjHwVP/wAH/wCXLFi4CKzSH8x3QCPmU4wJ07flYsTDsa0NAjG/gLFiAkjzb/kMziMODcS622yPawaQIygRtodlixW8E5eDzbjQ8R7pLT+Md1ixaodGfL2i38AFwrZg/h+X2WLFn8lmED4z2/CGpiWGeQWLEPIEcALFixTKH//Z"/>
          <p:cNvSpPr>
            <a:spLocks noChangeAspect="1" noChangeArrowheads="1"/>
          </p:cNvSpPr>
          <p:nvPr/>
        </p:nvSpPr>
        <p:spPr bwMode="auto">
          <a:xfrm>
            <a:off x="63500" y="-895350"/>
            <a:ext cx="2466975" cy="18478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41316" name="Picture 4" descr="http://t0.gstatic.com/images?q=tbn:ANd9GcTfxe3XMpDs5KrlQVGn29ogMx_q6tbciTGBi7xGzl168mEZaPd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4114800"/>
            <a:ext cx="1653968" cy="1752600"/>
          </a:xfrm>
          <a:prstGeom prst="rect">
            <a:avLst/>
          </a:prstGeom>
          <a:noFill/>
        </p:spPr>
      </p:pic>
      <p:pic>
        <p:nvPicPr>
          <p:cNvPr id="141318" name="Picture 6" descr="http://t1.gstatic.com/images?q=tbn:ANd9GcSQh4KPxyCR6Rp0s_JocFEgFggmucN0cajty8caAvtlDW23ym7iW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5000" y="1676400"/>
            <a:ext cx="3009680" cy="1828800"/>
          </a:xfrm>
          <a:prstGeom prst="rect">
            <a:avLst/>
          </a:prstGeom>
          <a:noFill/>
        </p:spPr>
      </p:pic>
      <p:pic>
        <p:nvPicPr>
          <p:cNvPr id="141322" name="Picture 10" descr="http://t0.gstatic.com/images?q=tbn:ANd9GcRlNgBTih2pDpzfSi6-sOtkCdDw_DR_1223DRX-uGERtNddVLa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0" y="1676400"/>
            <a:ext cx="2758190" cy="1828800"/>
          </a:xfrm>
          <a:prstGeom prst="rect">
            <a:avLst/>
          </a:prstGeom>
          <a:noFill/>
        </p:spPr>
      </p:pic>
      <p:pic>
        <p:nvPicPr>
          <p:cNvPr id="141324" name="Picture 12" descr="http://t3.gstatic.com/images?q=tbn:ANd9GcTcfw2Uir7Hzj3pSEIASTz7WS_4ZAIDF2FxTLrOXEQ9eu-wkxNF_Q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38600" y="4191000"/>
            <a:ext cx="2466975" cy="1562101"/>
          </a:xfrm>
          <a:prstGeom prst="rect">
            <a:avLst/>
          </a:prstGeom>
          <a:noFill/>
        </p:spPr>
      </p:pic>
      <p:pic>
        <p:nvPicPr>
          <p:cNvPr id="141326" name="Picture 14" descr="http://t0.gstatic.com/images?q=tbn:ANd9GcQ_U8orJOMDGxvlfh7LfIoPZ4UHWsGvCfwIKlkFXHLRfsCiv7z4"/>
          <p:cNvPicPr>
            <a:picLocks noChangeAspect="1" noChangeArrowheads="1"/>
          </p:cNvPicPr>
          <p:nvPr/>
        </p:nvPicPr>
        <p:blipFill>
          <a:blip r:embed="rId7" cstate="print"/>
          <a:srcRect l="20667" t="10000" r="20778"/>
          <a:stretch>
            <a:fillRect/>
          </a:stretch>
        </p:blipFill>
        <p:spPr bwMode="auto">
          <a:xfrm>
            <a:off x="7010400" y="4191000"/>
            <a:ext cx="1583267" cy="167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7955280" cy="990600"/>
          </a:xfrm>
        </p:spPr>
        <p:txBody>
          <a:bodyPr>
            <a:normAutofit/>
          </a:bodyPr>
          <a:lstStyle/>
          <a:p>
            <a:pPr algn="l"/>
            <a:r>
              <a:rPr lang="en-US" altLang="en-US" sz="49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ahoma" pitchFamily="34" charset="0"/>
              </a:rPr>
              <a:t>Today we will learn about:</a:t>
            </a:r>
          </a:p>
        </p:txBody>
      </p:sp>
      <p:sp>
        <p:nvSpPr>
          <p:cNvPr id="297987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990600"/>
            <a:ext cx="8077200" cy="5867400"/>
          </a:xfrm>
        </p:spPr>
        <p:txBody>
          <a:bodyPr>
            <a:normAutofit fontScale="32500" lnSpcReduction="20000"/>
          </a:bodyPr>
          <a:lstStyle/>
          <a:p>
            <a:pPr>
              <a:lnSpc>
                <a:spcPct val="120000"/>
              </a:lnSpc>
              <a:defRPr/>
            </a:pPr>
            <a:r>
              <a:rPr lang="en-US" sz="12800" dirty="0" smtClean="0">
                <a:latin typeface="Comic Sans MS" pitchFamily="66" charset="0"/>
                <a:cs typeface="Tahoma" pitchFamily="34" charset="0"/>
              </a:rPr>
              <a:t>Vocabulary Strategy Lesson: Context Clues</a:t>
            </a:r>
          </a:p>
          <a:p>
            <a:pPr>
              <a:lnSpc>
                <a:spcPct val="120000"/>
              </a:lnSpc>
              <a:defRPr/>
            </a:pPr>
            <a:r>
              <a:rPr lang="en-US" sz="12800" dirty="0" smtClean="0">
                <a:solidFill>
                  <a:schemeClr val="tx1"/>
                </a:solidFill>
                <a:latin typeface="Comic Sans MS" pitchFamily="66" charset="0"/>
                <a:cs typeface="Tahoma" pitchFamily="34" charset="0"/>
              </a:rPr>
              <a:t>Graphic Organizers</a:t>
            </a:r>
          </a:p>
          <a:p>
            <a:pPr>
              <a:lnSpc>
                <a:spcPct val="120000"/>
              </a:lnSpc>
              <a:defRPr/>
            </a:pPr>
            <a:r>
              <a:rPr lang="en-US" sz="12800" dirty="0" smtClean="0">
                <a:latin typeface="Comic Sans MS" pitchFamily="66" charset="0"/>
                <a:cs typeface="Tahoma" pitchFamily="34" charset="0"/>
              </a:rPr>
              <a:t>Author’s Purpose</a:t>
            </a:r>
            <a:endParaRPr lang="en-US" sz="12800" dirty="0" smtClean="0">
              <a:solidFill>
                <a:schemeClr val="tx1"/>
              </a:solidFill>
              <a:latin typeface="Comic Sans MS" pitchFamily="66" charset="0"/>
              <a:cs typeface="Tahoma" pitchFamily="34" charset="0"/>
            </a:endParaRPr>
          </a:p>
          <a:p>
            <a:pPr>
              <a:lnSpc>
                <a:spcPct val="120000"/>
              </a:lnSpc>
              <a:defRPr/>
            </a:pPr>
            <a:r>
              <a:rPr lang="en-US" sz="12800" dirty="0" smtClean="0">
                <a:solidFill>
                  <a:schemeClr val="tx1"/>
                </a:solidFill>
                <a:latin typeface="Comic Sans MS" pitchFamily="66" charset="0"/>
                <a:cs typeface="Tahoma" pitchFamily="34" charset="0"/>
              </a:rPr>
              <a:t>Vocabulary</a:t>
            </a:r>
          </a:p>
          <a:p>
            <a:pPr>
              <a:lnSpc>
                <a:spcPct val="120000"/>
              </a:lnSpc>
              <a:defRPr/>
            </a:pPr>
            <a:r>
              <a:rPr lang="en-US" sz="12800" dirty="0" smtClean="0">
                <a:latin typeface="Comic Sans MS" pitchFamily="66" charset="0"/>
                <a:cs typeface="Tahoma" pitchFamily="34" charset="0"/>
              </a:rPr>
              <a:t>Time </a:t>
            </a:r>
            <a:r>
              <a:rPr lang="en-US" sz="12800" dirty="0" smtClean="0">
                <a:latin typeface="Comic Sans MS" pitchFamily="66" charset="0"/>
                <a:cs typeface="Tahoma" pitchFamily="34" charset="0"/>
              </a:rPr>
              <a:t>for Science: Biomes</a:t>
            </a:r>
            <a:endParaRPr lang="en-US" sz="12800" dirty="0" smtClean="0">
              <a:solidFill>
                <a:schemeClr val="tx1"/>
              </a:solidFill>
              <a:latin typeface="Comic Sans MS" pitchFamily="66" charset="0"/>
              <a:cs typeface="Tahoma" pitchFamily="34" charset="0"/>
            </a:endParaRPr>
          </a:p>
          <a:p>
            <a:pPr>
              <a:lnSpc>
                <a:spcPct val="120000"/>
              </a:lnSpc>
              <a:defRPr/>
            </a:pPr>
            <a:r>
              <a:rPr lang="en-US" sz="12800" dirty="0" smtClean="0">
                <a:solidFill>
                  <a:schemeClr val="tx1"/>
                </a:solidFill>
                <a:latin typeface="Comic Sans MS" pitchFamily="66" charset="0"/>
                <a:cs typeface="Tahoma" pitchFamily="34" charset="0"/>
              </a:rPr>
              <a:t>Animal Adaptations</a:t>
            </a:r>
          </a:p>
          <a:p>
            <a:pPr>
              <a:lnSpc>
                <a:spcPct val="120000"/>
              </a:lnSpc>
              <a:defRPr/>
            </a:pPr>
            <a:endParaRPr lang="en-US" sz="3900" dirty="0" smtClean="0">
              <a:solidFill>
                <a:schemeClr val="tx1">
                  <a:lumMod val="65000"/>
                  <a:lumOff val="35000"/>
                </a:schemeClr>
              </a:solidFill>
              <a:latin typeface="Comic Sans MS" pitchFamily="66" charset="0"/>
              <a:cs typeface="Tahoma" pitchFamily="34" charset="0"/>
            </a:endParaRPr>
          </a:p>
          <a:p>
            <a:pPr>
              <a:lnSpc>
                <a:spcPct val="120000"/>
              </a:lnSpc>
              <a:defRPr/>
            </a:pPr>
            <a:endParaRPr lang="en-US" sz="3900" dirty="0" smtClean="0">
              <a:solidFill>
                <a:schemeClr val="bg2">
                  <a:lumMod val="25000"/>
                </a:schemeClr>
              </a:solidFill>
              <a:latin typeface="Comic Sans MS" pitchFamily="66" charset="0"/>
              <a:cs typeface="Tahoma" pitchFamily="34" charset="0"/>
            </a:endParaRPr>
          </a:p>
          <a:p>
            <a:pPr>
              <a:defRPr/>
            </a:pPr>
            <a:endParaRPr lang="en-US" sz="3200" dirty="0" smtClean="0">
              <a:solidFill>
                <a:schemeClr val="bg2">
                  <a:lumMod val="25000"/>
                </a:schemeClr>
              </a:solidFill>
              <a:latin typeface="Comic Sans MS" pitchFamily="66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987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1066800"/>
            <a:ext cx="6540792" cy="4572000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6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Vocabulary Strategy: Context Clues</a:t>
            </a:r>
            <a:r>
              <a:rPr lang="en-US" sz="54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en-US" sz="54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32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en-US" sz="32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Turn to Page 438- 439.</a:t>
            </a:r>
            <a:endParaRPr lang="en-US" sz="6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1066800"/>
            <a:ext cx="6540792" cy="4572000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72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Exploding Ants</a:t>
            </a:r>
            <a:r>
              <a:rPr lang="en-US" sz="54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en-US" sz="54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32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en-US" sz="32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Turn to Page 440 - 447.</a:t>
            </a:r>
            <a:endParaRPr lang="en-US" sz="6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>
          <a:xfrm>
            <a:off x="1447800" y="304800"/>
            <a:ext cx="7315200" cy="9906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4800" b="1" dirty="0" smtClean="0">
                <a:solidFill>
                  <a:srgbClr val="C00000"/>
                </a:solidFill>
                <a:latin typeface="Comic Sans MS" pitchFamily="66" charset="0"/>
                <a:cs typeface="Tahoma" pitchFamily="34" charset="0"/>
              </a:rPr>
              <a:t>Wednesday</a:t>
            </a:r>
            <a:endParaRPr lang="en-US" sz="3600" b="1" dirty="0" smtClean="0">
              <a:solidFill>
                <a:srgbClr val="C00000"/>
              </a:solidFill>
              <a:latin typeface="Comic Sans MS" pitchFamily="66" charset="0"/>
              <a:cs typeface="Tahoma" pitchFamily="34" charset="0"/>
            </a:endParaRPr>
          </a:p>
        </p:txBody>
      </p:sp>
      <p:graphicFrame>
        <p:nvGraphicFramePr>
          <p:cNvPr id="10295" name="Group 55"/>
          <p:cNvGraphicFramePr>
            <a:graphicFrameLocks noGrp="1"/>
          </p:cNvGraphicFramePr>
          <p:nvPr/>
        </p:nvGraphicFramePr>
        <p:xfrm>
          <a:off x="1752600" y="2209800"/>
          <a:ext cx="6629400" cy="3724656"/>
        </p:xfrm>
        <a:graphic>
          <a:graphicData uri="http://schemas.openxmlformats.org/drawingml/2006/table">
            <a:tbl>
              <a:tblPr/>
              <a:tblGrid>
                <a:gridCol w="6629400"/>
              </a:tblGrid>
              <a:tr h="33528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charset="2"/>
                        <a:buNone/>
                        <a:tabLst/>
                      </a:pP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charset="2"/>
                        <a:buNone/>
                        <a:tabLst/>
                      </a:pPr>
                      <a:r>
                        <a:rPr kumimoji="0" lang="en-US" sz="3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ea typeface="+mn-ea"/>
                          <a:cs typeface="Tahoma" pitchFamily="34" charset="0"/>
                        </a:rPr>
                        <a:t>Question of the Day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charset="2"/>
                        <a:buNone/>
                        <a:tabLst/>
                      </a:pPr>
                      <a:r>
                        <a:rPr lang="en-US" sz="400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ahoma" pitchFamily="34" charset="0"/>
                        </a:rPr>
                        <a:t>How does the ability of a snake to gulp down prey larger than itself</a:t>
                      </a:r>
                      <a:r>
                        <a:rPr lang="en-US" sz="4000" baseline="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ahoma" pitchFamily="34" charset="0"/>
                        </a:rPr>
                        <a:t> </a:t>
                      </a:r>
                      <a:r>
                        <a:rPr lang="en-US" sz="4000" dirty="0" smtClean="0"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ahoma" pitchFamily="34" charset="0"/>
                        </a:rPr>
                        <a:t>help it survive?</a:t>
                      </a:r>
                      <a:endParaRPr kumimoji="0" lang="en-US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omic Sans MS" pitchFamily="66" charset="0"/>
                        <a:cs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152400"/>
            <a:ext cx="7955280" cy="914400"/>
          </a:xfrm>
        </p:spPr>
        <p:txBody>
          <a:bodyPr>
            <a:normAutofit/>
          </a:bodyPr>
          <a:lstStyle/>
          <a:p>
            <a:pPr algn="l"/>
            <a:r>
              <a:rPr lang="en-US" altLang="en-US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ahoma" pitchFamily="34" charset="0"/>
              </a:rPr>
              <a:t>Today we will learn about:</a:t>
            </a:r>
          </a:p>
        </p:txBody>
      </p:sp>
      <p:sp>
        <p:nvSpPr>
          <p:cNvPr id="297987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143000"/>
            <a:ext cx="7924800" cy="548640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  <a:defRPr/>
            </a:pPr>
            <a:r>
              <a:rPr lang="en-US" sz="14400" dirty="0" smtClean="0">
                <a:latin typeface="Comic Sans MS" pitchFamily="66" charset="0"/>
                <a:cs typeface="Tahoma" pitchFamily="34" charset="0"/>
              </a:rPr>
              <a:t>Graphic Sources</a:t>
            </a:r>
          </a:p>
          <a:p>
            <a:pPr>
              <a:lnSpc>
                <a:spcPct val="120000"/>
              </a:lnSpc>
              <a:defRPr/>
            </a:pPr>
            <a:r>
              <a:rPr lang="en-US" sz="14400" dirty="0" smtClean="0">
                <a:latin typeface="Comic Sans MS" pitchFamily="66" charset="0"/>
                <a:cs typeface="Tahoma" pitchFamily="34" charset="0"/>
              </a:rPr>
              <a:t>Monitor and Fix Up</a:t>
            </a:r>
          </a:p>
          <a:p>
            <a:pPr>
              <a:lnSpc>
                <a:spcPct val="120000"/>
              </a:lnSpc>
              <a:defRPr/>
            </a:pPr>
            <a:r>
              <a:rPr lang="en-US" sz="14400" dirty="0" smtClean="0">
                <a:solidFill>
                  <a:schemeClr val="tx1"/>
                </a:solidFill>
                <a:latin typeface="Comic Sans MS" pitchFamily="66" charset="0"/>
                <a:cs typeface="Tahoma" pitchFamily="34" charset="0"/>
              </a:rPr>
              <a:t>Vocabulary</a:t>
            </a:r>
          </a:p>
          <a:p>
            <a:pPr>
              <a:lnSpc>
                <a:spcPct val="120000"/>
              </a:lnSpc>
              <a:defRPr/>
            </a:pPr>
            <a:r>
              <a:rPr lang="en-US" sz="14400" dirty="0" smtClean="0">
                <a:solidFill>
                  <a:schemeClr val="tx1"/>
                </a:solidFill>
                <a:latin typeface="Comic Sans MS" pitchFamily="66" charset="0"/>
                <a:cs typeface="Tahoma" pitchFamily="34" charset="0"/>
              </a:rPr>
              <a:t>Fluency: </a:t>
            </a:r>
            <a:r>
              <a:rPr lang="en-US" sz="14400" dirty="0" smtClean="0">
                <a:latin typeface="Comic Sans MS" pitchFamily="66" charset="0"/>
                <a:cs typeface="Tahoma" pitchFamily="34" charset="0"/>
              </a:rPr>
              <a:t>Tempo and Rate</a:t>
            </a:r>
            <a:endParaRPr lang="en-US" sz="14400" dirty="0" smtClean="0">
              <a:solidFill>
                <a:schemeClr val="tx1"/>
              </a:solidFill>
              <a:latin typeface="Comic Sans MS" pitchFamily="66" charset="0"/>
              <a:cs typeface="Tahoma" pitchFamily="34" charset="0"/>
            </a:endParaRPr>
          </a:p>
          <a:p>
            <a:pPr>
              <a:lnSpc>
                <a:spcPct val="120000"/>
              </a:lnSpc>
              <a:defRPr/>
            </a:pPr>
            <a:r>
              <a:rPr lang="en-US" sz="14400" dirty="0" smtClean="0">
                <a:solidFill>
                  <a:schemeClr val="tx1"/>
                </a:solidFill>
                <a:latin typeface="Comic Sans MS" pitchFamily="66" charset="0"/>
                <a:cs typeface="Tahoma" pitchFamily="34" charset="0"/>
              </a:rPr>
              <a:t>Grammar: Possessives Pronouns</a:t>
            </a:r>
          </a:p>
          <a:p>
            <a:pPr>
              <a:lnSpc>
                <a:spcPct val="120000"/>
              </a:lnSpc>
              <a:defRPr/>
            </a:pPr>
            <a:r>
              <a:rPr lang="en-US" sz="14400" dirty="0" smtClean="0">
                <a:solidFill>
                  <a:schemeClr val="tx1"/>
                </a:solidFill>
                <a:latin typeface="Comic Sans MS" pitchFamily="66" charset="0"/>
                <a:cs typeface="Tahoma" pitchFamily="34" charset="0"/>
              </a:rPr>
              <a:t>Spelling: Homophones</a:t>
            </a:r>
            <a:endParaRPr lang="en-US" sz="14400" i="1" dirty="0" smtClean="0">
              <a:solidFill>
                <a:schemeClr val="tx1"/>
              </a:solidFill>
              <a:latin typeface="Comic Sans MS" pitchFamily="66" charset="0"/>
              <a:cs typeface="Tahoma" pitchFamily="34" charset="0"/>
            </a:endParaRPr>
          </a:p>
          <a:p>
            <a:pPr>
              <a:lnSpc>
                <a:spcPct val="120000"/>
              </a:lnSpc>
              <a:defRPr/>
            </a:pPr>
            <a:r>
              <a:rPr lang="en-US" sz="14400" dirty="0" smtClean="0">
                <a:latin typeface="Comic Sans MS" pitchFamily="66" charset="0"/>
                <a:cs typeface="Tahoma" pitchFamily="34" charset="0"/>
              </a:rPr>
              <a:t>Time for Science: Human Adaptations</a:t>
            </a:r>
          </a:p>
          <a:p>
            <a:pPr>
              <a:lnSpc>
                <a:spcPct val="120000"/>
              </a:lnSpc>
              <a:defRPr/>
            </a:pPr>
            <a:r>
              <a:rPr lang="en-US" sz="14400" dirty="0" smtClean="0">
                <a:solidFill>
                  <a:schemeClr val="tx1"/>
                </a:solidFill>
                <a:latin typeface="Comic Sans MS" pitchFamily="66" charset="0"/>
                <a:cs typeface="Tahoma" pitchFamily="34" charset="0"/>
              </a:rPr>
              <a:t>Animal Adaptations</a:t>
            </a:r>
          </a:p>
          <a:p>
            <a:pPr>
              <a:lnSpc>
                <a:spcPct val="120000"/>
              </a:lnSpc>
              <a:defRPr/>
            </a:pPr>
            <a:endParaRPr lang="en-US" sz="3900" dirty="0" smtClean="0">
              <a:solidFill>
                <a:schemeClr val="tx1">
                  <a:lumMod val="65000"/>
                  <a:lumOff val="35000"/>
                </a:schemeClr>
              </a:solidFill>
              <a:latin typeface="Comic Sans MS" pitchFamily="66" charset="0"/>
              <a:cs typeface="Tahoma" pitchFamily="34" charset="0"/>
            </a:endParaRPr>
          </a:p>
          <a:p>
            <a:pPr>
              <a:lnSpc>
                <a:spcPct val="120000"/>
              </a:lnSpc>
              <a:defRPr/>
            </a:pPr>
            <a:endParaRPr lang="en-US" sz="3900" dirty="0" smtClean="0">
              <a:solidFill>
                <a:schemeClr val="bg2">
                  <a:lumMod val="25000"/>
                </a:schemeClr>
              </a:solidFill>
              <a:latin typeface="Comic Sans MS" pitchFamily="66" charset="0"/>
              <a:cs typeface="Tahoma" pitchFamily="34" charset="0"/>
            </a:endParaRPr>
          </a:p>
          <a:p>
            <a:pPr>
              <a:defRPr/>
            </a:pPr>
            <a:endParaRPr lang="en-US" sz="3200" dirty="0" smtClean="0">
              <a:solidFill>
                <a:schemeClr val="bg2">
                  <a:lumMod val="25000"/>
                </a:schemeClr>
              </a:solidFill>
              <a:latin typeface="Comic Sans MS" pitchFamily="66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987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1066800"/>
            <a:ext cx="6540792" cy="4572000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72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Exploding Ants</a:t>
            </a:r>
            <a:r>
              <a:rPr lang="en-US" sz="54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en-US" sz="54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32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en-US" sz="32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Turn to Page 448 - 452.</a:t>
            </a:r>
            <a:endParaRPr lang="en-US" sz="6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274320"/>
            <a:ext cx="7714488" cy="605028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US" sz="5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ahoma" pitchFamily="34" charset="0"/>
              </a:rPr>
              <a:t>Big Question: How do animals adapt to survive?</a:t>
            </a:r>
            <a:r>
              <a:rPr lang="en-US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ahoma" pitchFamily="34" charset="0"/>
              </a:rPr>
              <a:t/>
            </a:r>
            <a:b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ahoma" pitchFamily="34" charset="0"/>
              </a:rPr>
            </a:br>
            <a:r>
              <a:rPr lang="en-US" sz="36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ahoma" pitchFamily="34" charset="0"/>
                <a:hlinkClick r:id="rId2" action="ppaction://hlinksldjump"/>
              </a:rPr>
              <a:t>Monday</a:t>
            </a:r>
            <a:r>
              <a:rPr lang="en-US" sz="36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ahoma" pitchFamily="34" charset="0"/>
              </a:rPr>
              <a:t/>
            </a:r>
            <a:br>
              <a:rPr lang="en-US" sz="36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ahoma" pitchFamily="34" charset="0"/>
              </a:rPr>
            </a:br>
            <a:r>
              <a:rPr lang="en-US" sz="36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ahoma" pitchFamily="34" charset="0"/>
                <a:hlinkClick r:id="rId3" action="ppaction://hlinksldjump"/>
              </a:rPr>
              <a:t>Tuesday</a:t>
            </a:r>
            <a:r>
              <a:rPr lang="en-US" sz="36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ahoma" pitchFamily="34" charset="0"/>
              </a:rPr>
              <a:t/>
            </a:r>
            <a:br>
              <a:rPr lang="en-US" sz="36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ahoma" pitchFamily="34" charset="0"/>
              </a:rPr>
            </a:br>
            <a:r>
              <a:rPr lang="en-US" sz="36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ahoma" pitchFamily="34" charset="0"/>
                <a:hlinkClick r:id="rId4" action="ppaction://hlinksldjump"/>
              </a:rPr>
              <a:t>Wednesday</a:t>
            </a:r>
            <a:r>
              <a:rPr lang="en-US" sz="36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ahoma" pitchFamily="34" charset="0"/>
              </a:rPr>
              <a:t/>
            </a:r>
            <a:br>
              <a:rPr lang="en-US" sz="36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ahoma" pitchFamily="34" charset="0"/>
              </a:rPr>
            </a:br>
            <a:r>
              <a:rPr lang="en-US" sz="36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ahoma" pitchFamily="34" charset="0"/>
                <a:hlinkClick r:id="rId5" action="ppaction://hlinksldjump"/>
              </a:rPr>
              <a:t>Thursday</a:t>
            </a:r>
            <a:r>
              <a:rPr lang="en-US" sz="36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ahoma" pitchFamily="34" charset="0"/>
              </a:rPr>
              <a:t/>
            </a:r>
            <a:br>
              <a:rPr lang="en-US" sz="36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ahoma" pitchFamily="34" charset="0"/>
              </a:rPr>
            </a:br>
            <a:r>
              <a:rPr lang="en-US" sz="3600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ahoma" pitchFamily="34" charset="0"/>
                <a:hlinkClick r:id="rId6" action="ppaction://hlinksldjump"/>
              </a:rPr>
              <a:t>Friday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1800" b="1" dirty="0" smtClean="0">
              <a:solidFill>
                <a:schemeClr val="accent4"/>
              </a:solidFill>
              <a:effectLst/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>
          <a:xfrm>
            <a:off x="1371600" y="228600"/>
            <a:ext cx="7391400" cy="12954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4800" b="1" dirty="0" smtClean="0">
                <a:solidFill>
                  <a:srgbClr val="C00000"/>
                </a:solidFill>
                <a:latin typeface="Comic Sans MS" pitchFamily="66" charset="0"/>
                <a:cs typeface="Tahoma" pitchFamily="34" charset="0"/>
              </a:rPr>
              <a:t>Thursday</a:t>
            </a:r>
            <a:endParaRPr lang="en-US" sz="3600" b="1" dirty="0" smtClean="0">
              <a:solidFill>
                <a:srgbClr val="C00000"/>
              </a:solidFill>
              <a:latin typeface="Comic Sans MS" pitchFamily="66" charset="0"/>
              <a:cs typeface="Tahoma" pitchFamily="34" charset="0"/>
            </a:endParaRPr>
          </a:p>
        </p:txBody>
      </p:sp>
      <p:graphicFrame>
        <p:nvGraphicFramePr>
          <p:cNvPr id="10295" name="Group 55"/>
          <p:cNvGraphicFramePr>
            <a:graphicFrameLocks noGrp="1"/>
          </p:cNvGraphicFramePr>
          <p:nvPr/>
        </p:nvGraphicFramePr>
        <p:xfrm>
          <a:off x="1600200" y="2438400"/>
          <a:ext cx="6858000" cy="3749040"/>
        </p:xfrm>
        <a:graphic>
          <a:graphicData uri="http://schemas.openxmlformats.org/drawingml/2006/table">
            <a:tbl>
              <a:tblPr/>
              <a:tblGrid>
                <a:gridCol w="6858000"/>
              </a:tblGrid>
              <a:tr h="30480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charset="2"/>
                        <a:buNone/>
                        <a:tabLst/>
                      </a:pPr>
                      <a:r>
                        <a:rPr kumimoji="0" lang="en-US" sz="3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ea typeface="+mn-ea"/>
                          <a:cs typeface="Tahoma" pitchFamily="34" charset="0"/>
                        </a:rPr>
                        <a:t>Question of the Day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charset="2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ahoma" pitchFamily="34" charset="0"/>
                        </a:rPr>
                        <a:t>What adaptations do you think humans would have to undergo if they lived like fish in an underwater environment?</a:t>
                      </a:r>
                      <a:endParaRPr kumimoji="0" lang="en-US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omic Sans MS" pitchFamily="66" charset="0"/>
                        <a:cs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152400"/>
            <a:ext cx="8077200" cy="990600"/>
          </a:xfrm>
        </p:spPr>
        <p:txBody>
          <a:bodyPr>
            <a:noAutofit/>
          </a:bodyPr>
          <a:lstStyle/>
          <a:p>
            <a:pPr algn="l"/>
            <a:r>
              <a:rPr lang="en-US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ahoma" pitchFamily="34" charset="0"/>
              </a:rPr>
              <a:t>Today we will learn about:</a:t>
            </a:r>
          </a:p>
        </p:txBody>
      </p:sp>
      <p:sp>
        <p:nvSpPr>
          <p:cNvPr id="297987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143000"/>
            <a:ext cx="8001000" cy="54864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  <a:defRPr/>
            </a:pPr>
            <a:r>
              <a:rPr lang="en-US" sz="3900" dirty="0" smtClean="0">
                <a:latin typeface="Comic Sans MS" pitchFamily="66" charset="0"/>
                <a:cs typeface="Tahoma" pitchFamily="34" charset="0"/>
              </a:rPr>
              <a:t>Experiment </a:t>
            </a:r>
            <a:endParaRPr lang="en-US" sz="3900" dirty="0" smtClean="0">
              <a:solidFill>
                <a:schemeClr val="tx1"/>
              </a:solidFill>
              <a:latin typeface="Comic Sans MS" pitchFamily="66" charset="0"/>
              <a:cs typeface="Tahoma" pitchFamily="34" charset="0"/>
            </a:endParaRPr>
          </a:p>
          <a:p>
            <a:pPr>
              <a:lnSpc>
                <a:spcPct val="120000"/>
              </a:lnSpc>
              <a:defRPr/>
            </a:pPr>
            <a:r>
              <a:rPr lang="en-US" sz="3900" dirty="0" smtClean="0">
                <a:solidFill>
                  <a:schemeClr val="tx1"/>
                </a:solidFill>
                <a:latin typeface="Comic Sans MS" pitchFamily="66" charset="0"/>
                <a:cs typeface="Tahoma" pitchFamily="34" charset="0"/>
              </a:rPr>
              <a:t>Reading Across Texts</a:t>
            </a:r>
          </a:p>
          <a:p>
            <a:pPr>
              <a:lnSpc>
                <a:spcPct val="120000"/>
              </a:lnSpc>
              <a:defRPr/>
            </a:pPr>
            <a:r>
              <a:rPr lang="en-US" sz="3900" dirty="0" smtClean="0">
                <a:latin typeface="Comic Sans MS" pitchFamily="66" charset="0"/>
                <a:cs typeface="Tahoma" pitchFamily="34" charset="0"/>
              </a:rPr>
              <a:t>Content-Area Vocabulary</a:t>
            </a:r>
            <a:endParaRPr lang="en-US" sz="3900" dirty="0" smtClean="0">
              <a:solidFill>
                <a:schemeClr val="tx1"/>
              </a:solidFill>
              <a:latin typeface="Comic Sans MS" pitchFamily="66" charset="0"/>
              <a:cs typeface="Tahoma" pitchFamily="34" charset="0"/>
            </a:endParaRPr>
          </a:p>
          <a:p>
            <a:pPr>
              <a:lnSpc>
                <a:spcPct val="120000"/>
              </a:lnSpc>
              <a:defRPr/>
            </a:pPr>
            <a:r>
              <a:rPr lang="en-US" sz="3900" dirty="0" smtClean="0">
                <a:solidFill>
                  <a:schemeClr val="tx1"/>
                </a:solidFill>
                <a:latin typeface="Comic Sans MS" pitchFamily="66" charset="0"/>
                <a:cs typeface="Tahoma" pitchFamily="34" charset="0"/>
              </a:rPr>
              <a:t>Fluency: Partner Reading</a:t>
            </a:r>
          </a:p>
          <a:p>
            <a:pPr>
              <a:lnSpc>
                <a:spcPct val="120000"/>
              </a:lnSpc>
              <a:defRPr/>
            </a:pPr>
            <a:r>
              <a:rPr lang="en-US" sz="3900" dirty="0" smtClean="0">
                <a:solidFill>
                  <a:schemeClr val="tx1"/>
                </a:solidFill>
                <a:latin typeface="Comic Sans MS" pitchFamily="66" charset="0"/>
                <a:cs typeface="Tahoma" pitchFamily="34" charset="0"/>
              </a:rPr>
              <a:t>Grammar: </a:t>
            </a:r>
            <a:r>
              <a:rPr lang="en-US" sz="3900" dirty="0" smtClean="0">
                <a:latin typeface="Comic Sans MS" pitchFamily="66" charset="0"/>
                <a:cs typeface="Tahoma" pitchFamily="34" charset="0"/>
              </a:rPr>
              <a:t>Possessive Pronouns</a:t>
            </a:r>
            <a:endParaRPr lang="en-US" sz="3900" dirty="0" smtClean="0">
              <a:solidFill>
                <a:schemeClr val="tx1"/>
              </a:solidFill>
              <a:latin typeface="Comic Sans MS" pitchFamily="66" charset="0"/>
              <a:cs typeface="Tahoma" pitchFamily="34" charset="0"/>
            </a:endParaRPr>
          </a:p>
          <a:p>
            <a:pPr>
              <a:lnSpc>
                <a:spcPct val="120000"/>
              </a:lnSpc>
              <a:defRPr/>
            </a:pPr>
            <a:r>
              <a:rPr lang="en-US" sz="3900" dirty="0" smtClean="0">
                <a:solidFill>
                  <a:schemeClr val="tx1"/>
                </a:solidFill>
                <a:latin typeface="Comic Sans MS" pitchFamily="66" charset="0"/>
                <a:cs typeface="Tahoma" pitchFamily="34" charset="0"/>
              </a:rPr>
              <a:t>Spelling: </a:t>
            </a:r>
            <a:r>
              <a:rPr lang="en-US" sz="3900" dirty="0" smtClean="0">
                <a:latin typeface="Comic Sans MS" pitchFamily="66" charset="0"/>
                <a:cs typeface="Tahoma" pitchFamily="34" charset="0"/>
              </a:rPr>
              <a:t>Homophones</a:t>
            </a:r>
            <a:endParaRPr lang="en-US" sz="3900" i="1" dirty="0" smtClean="0">
              <a:solidFill>
                <a:schemeClr val="tx1"/>
              </a:solidFill>
              <a:latin typeface="Comic Sans MS" pitchFamily="66" charset="0"/>
              <a:cs typeface="Tahoma" pitchFamily="34" charset="0"/>
            </a:endParaRPr>
          </a:p>
          <a:p>
            <a:pPr>
              <a:lnSpc>
                <a:spcPct val="120000"/>
              </a:lnSpc>
              <a:defRPr/>
            </a:pPr>
            <a:r>
              <a:rPr lang="en-US" sz="3900" dirty="0" smtClean="0">
                <a:latin typeface="Comic Sans MS" pitchFamily="66" charset="0"/>
                <a:cs typeface="Tahoma" pitchFamily="34" charset="0"/>
              </a:rPr>
              <a:t>Time for Science: Animal Experiments</a:t>
            </a:r>
            <a:endParaRPr lang="en-US" sz="3900" dirty="0" smtClean="0">
              <a:solidFill>
                <a:schemeClr val="bg2">
                  <a:lumMod val="25000"/>
                </a:schemeClr>
              </a:solidFill>
              <a:latin typeface="Comic Sans MS" pitchFamily="66" charset="0"/>
              <a:cs typeface="Tahoma" pitchFamily="34" charset="0"/>
            </a:endParaRPr>
          </a:p>
          <a:p>
            <a:pPr>
              <a:defRPr/>
            </a:pPr>
            <a:endParaRPr lang="en-US" sz="3200" dirty="0" smtClean="0">
              <a:solidFill>
                <a:schemeClr val="bg2">
                  <a:lumMod val="25000"/>
                </a:schemeClr>
              </a:solidFill>
              <a:latin typeface="Comic Sans MS" pitchFamily="66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987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1066800"/>
            <a:ext cx="6540792" cy="4572000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6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“The Creature from the Adapting Lagoon”</a:t>
            </a:r>
            <a:r>
              <a:rPr lang="en-US" sz="54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en-US" sz="54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32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en-US" sz="32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Turn to Page 454 - 457.</a:t>
            </a:r>
            <a:endParaRPr lang="en-US" sz="6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>
          <a:xfrm>
            <a:off x="1295400" y="381000"/>
            <a:ext cx="7543800" cy="8382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4800" b="1" dirty="0" smtClean="0">
                <a:solidFill>
                  <a:srgbClr val="C00000"/>
                </a:solidFill>
                <a:latin typeface="Comic Sans MS" pitchFamily="66" charset="0"/>
                <a:cs typeface="Tahoma" pitchFamily="34" charset="0"/>
              </a:rPr>
              <a:t>Friday</a:t>
            </a:r>
            <a:endParaRPr lang="en-US" sz="3600" b="1" dirty="0" smtClean="0">
              <a:solidFill>
                <a:srgbClr val="C00000"/>
              </a:solidFill>
              <a:latin typeface="Comic Sans MS" pitchFamily="66" charset="0"/>
              <a:cs typeface="Tahoma" pitchFamily="34" charset="0"/>
            </a:endParaRPr>
          </a:p>
        </p:txBody>
      </p:sp>
      <p:graphicFrame>
        <p:nvGraphicFramePr>
          <p:cNvPr id="10295" name="Group 55"/>
          <p:cNvGraphicFramePr>
            <a:graphicFrameLocks noGrp="1"/>
          </p:cNvGraphicFramePr>
          <p:nvPr/>
        </p:nvGraphicFramePr>
        <p:xfrm>
          <a:off x="2286000" y="2743200"/>
          <a:ext cx="5638800" cy="2743200"/>
        </p:xfrm>
        <a:graphic>
          <a:graphicData uri="http://schemas.openxmlformats.org/drawingml/2006/table">
            <a:tbl>
              <a:tblPr/>
              <a:tblGrid>
                <a:gridCol w="5638800"/>
              </a:tblGrid>
              <a:tr h="27432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charset="2"/>
                        <a:buNone/>
                        <a:tabLst/>
                      </a:pPr>
                      <a:endParaRPr kumimoji="0" lang="en-US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charset="2"/>
                        <a:buNone/>
                        <a:tabLst/>
                      </a:pPr>
                      <a:r>
                        <a:rPr kumimoji="0" lang="en-US" sz="3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ea typeface="+mn-ea"/>
                          <a:cs typeface="Tahoma" pitchFamily="34" charset="0"/>
                        </a:rPr>
                        <a:t>Question of the Day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charset="2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ahoma" pitchFamily="34" charset="0"/>
                        </a:rPr>
                        <a:t>How do animals adapt to survive?</a:t>
                      </a:r>
                      <a:endParaRPr kumimoji="0" lang="en-US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omic Sans MS" pitchFamily="66" charset="0"/>
                        <a:cs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28600"/>
            <a:ext cx="7879080" cy="838200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ahoma" pitchFamily="34" charset="0"/>
              </a:rPr>
              <a:t>Today</a:t>
            </a: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ahoma" pitchFamily="34" charset="0"/>
              </a:rPr>
              <a:t> </a:t>
            </a:r>
            <a:r>
              <a:rPr lang="en-US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ahoma" pitchFamily="34" charset="0"/>
              </a:rPr>
              <a:t>we will learn about:</a:t>
            </a:r>
          </a:p>
        </p:txBody>
      </p:sp>
      <p:sp>
        <p:nvSpPr>
          <p:cNvPr id="297987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219200"/>
            <a:ext cx="8001000" cy="5638800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  <a:defRPr/>
            </a:pPr>
            <a:r>
              <a:rPr lang="en-US" sz="14000" dirty="0" smtClean="0">
                <a:solidFill>
                  <a:schemeClr val="tx1"/>
                </a:solidFill>
                <a:latin typeface="Comic Sans MS" pitchFamily="66" charset="0"/>
                <a:cs typeface="Tahoma" pitchFamily="34" charset="0"/>
              </a:rPr>
              <a:t>Build Concept Vocabulary</a:t>
            </a:r>
          </a:p>
          <a:p>
            <a:pPr>
              <a:lnSpc>
                <a:spcPct val="120000"/>
              </a:lnSpc>
              <a:defRPr/>
            </a:pPr>
            <a:r>
              <a:rPr lang="en-US" sz="14000" dirty="0" smtClean="0">
                <a:latin typeface="Comic Sans MS" pitchFamily="66" charset="0"/>
                <a:cs typeface="Tahoma" pitchFamily="34" charset="0"/>
              </a:rPr>
              <a:t>Graphic Sources</a:t>
            </a:r>
          </a:p>
          <a:p>
            <a:pPr>
              <a:lnSpc>
                <a:spcPct val="120000"/>
              </a:lnSpc>
              <a:defRPr/>
            </a:pPr>
            <a:r>
              <a:rPr lang="en-US" sz="14000" dirty="0" smtClean="0">
                <a:latin typeface="Comic Sans MS" pitchFamily="66" charset="0"/>
                <a:cs typeface="Tahoma" pitchFamily="34" charset="0"/>
              </a:rPr>
              <a:t>Context Clues</a:t>
            </a:r>
          </a:p>
          <a:p>
            <a:pPr>
              <a:lnSpc>
                <a:spcPct val="120000"/>
              </a:lnSpc>
              <a:defRPr/>
            </a:pPr>
            <a:r>
              <a:rPr lang="en-US" sz="14000" dirty="0" smtClean="0">
                <a:solidFill>
                  <a:schemeClr val="tx1"/>
                </a:solidFill>
                <a:latin typeface="Comic Sans MS" pitchFamily="66" charset="0"/>
                <a:cs typeface="Tahoma" pitchFamily="34" charset="0"/>
              </a:rPr>
              <a:t>Grammar: Possessive Pronouns</a:t>
            </a:r>
          </a:p>
          <a:p>
            <a:pPr>
              <a:lnSpc>
                <a:spcPct val="120000"/>
              </a:lnSpc>
              <a:defRPr/>
            </a:pPr>
            <a:r>
              <a:rPr lang="en-US" sz="14000" dirty="0" smtClean="0">
                <a:solidFill>
                  <a:schemeClr val="tx1"/>
                </a:solidFill>
                <a:latin typeface="Comic Sans MS" pitchFamily="66" charset="0"/>
                <a:cs typeface="Tahoma" pitchFamily="34" charset="0"/>
              </a:rPr>
              <a:t>Spelling: Homophones</a:t>
            </a:r>
            <a:endParaRPr lang="en-US" sz="14000" i="1" dirty="0" smtClean="0">
              <a:solidFill>
                <a:schemeClr val="tx1"/>
              </a:solidFill>
              <a:latin typeface="Comic Sans MS" pitchFamily="66" charset="0"/>
              <a:cs typeface="Tahoma" pitchFamily="34" charset="0"/>
            </a:endParaRPr>
          </a:p>
          <a:p>
            <a:pPr>
              <a:lnSpc>
                <a:spcPct val="120000"/>
              </a:lnSpc>
              <a:defRPr/>
            </a:pPr>
            <a:r>
              <a:rPr lang="en-US" sz="14000" dirty="0" smtClean="0">
                <a:solidFill>
                  <a:schemeClr val="tx1"/>
                </a:solidFill>
                <a:latin typeface="Comic Sans MS" pitchFamily="66" charset="0"/>
                <a:cs typeface="Tahoma" pitchFamily="34" charset="0"/>
              </a:rPr>
              <a:t>Magazine/Periodical</a:t>
            </a:r>
          </a:p>
          <a:p>
            <a:pPr>
              <a:lnSpc>
                <a:spcPct val="120000"/>
              </a:lnSpc>
              <a:defRPr/>
            </a:pPr>
            <a:r>
              <a:rPr lang="en-US" sz="14000" dirty="0" smtClean="0">
                <a:solidFill>
                  <a:schemeClr val="tx1"/>
                </a:solidFill>
                <a:latin typeface="Comic Sans MS" pitchFamily="66" charset="0"/>
                <a:cs typeface="Tahoma" pitchFamily="34" charset="0"/>
              </a:rPr>
              <a:t>Animal Adaptations</a:t>
            </a:r>
            <a:endParaRPr lang="en-US" sz="14000" dirty="0" smtClean="0">
              <a:solidFill>
                <a:schemeClr val="bg2">
                  <a:lumMod val="25000"/>
                </a:schemeClr>
              </a:solidFill>
              <a:latin typeface="Comic Sans MS" pitchFamily="66" charset="0"/>
              <a:cs typeface="Tahoma" pitchFamily="34" charset="0"/>
            </a:endParaRPr>
          </a:p>
          <a:p>
            <a:pPr>
              <a:defRPr/>
            </a:pPr>
            <a:endParaRPr lang="en-US" sz="3200" dirty="0" smtClean="0">
              <a:solidFill>
                <a:schemeClr val="bg2">
                  <a:lumMod val="25000"/>
                </a:schemeClr>
              </a:solidFill>
              <a:latin typeface="Comic Sans MS" pitchFamily="66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987" grpId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71600" y="228600"/>
            <a:ext cx="7345680" cy="914400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rPr>
              <a:t>Graphic Sources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4400" y="1066800"/>
            <a:ext cx="8001000" cy="5334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tx2"/>
                </a:solidFill>
                <a:latin typeface="Comic Sans MS" pitchFamily="66" charset="0"/>
              </a:rPr>
              <a:t>A </a:t>
            </a:r>
            <a:r>
              <a:rPr lang="en-US" sz="3600" b="1" dirty="0" smtClean="0">
                <a:solidFill>
                  <a:schemeClr val="bg2"/>
                </a:solidFill>
                <a:latin typeface="Comic Sans MS" pitchFamily="66" charset="0"/>
              </a:rPr>
              <a:t>graphic source</a:t>
            </a:r>
            <a:r>
              <a:rPr lang="en-US" sz="3600" dirty="0" smtClean="0">
                <a:solidFill>
                  <a:schemeClr val="tx2"/>
                </a:solidFill>
                <a:latin typeface="Comic Sans MS" pitchFamily="66" charset="0"/>
              </a:rPr>
              <a:t>, such as a </a:t>
            </a:r>
            <a:r>
              <a:rPr lang="en-US" sz="3600" i="1" dirty="0" smtClean="0">
                <a:solidFill>
                  <a:schemeClr val="tx2"/>
                </a:solidFill>
                <a:latin typeface="Comic Sans MS" pitchFamily="66" charset="0"/>
              </a:rPr>
              <a:t>picture, diagram</a:t>
            </a:r>
            <a:r>
              <a:rPr lang="en-US" sz="3600" dirty="0" smtClean="0">
                <a:solidFill>
                  <a:schemeClr val="tx2"/>
                </a:solidFill>
                <a:latin typeface="Comic Sans MS" pitchFamily="66" charset="0"/>
              </a:rPr>
              <a:t>, or </a:t>
            </a:r>
            <a:r>
              <a:rPr lang="en-US" sz="3600" i="1" dirty="0" smtClean="0">
                <a:solidFill>
                  <a:schemeClr val="tx2"/>
                </a:solidFill>
                <a:latin typeface="Comic Sans MS" pitchFamily="66" charset="0"/>
              </a:rPr>
              <a:t>chart</a:t>
            </a:r>
            <a:r>
              <a:rPr lang="en-US" sz="3600" dirty="0" smtClean="0">
                <a:solidFill>
                  <a:schemeClr val="tx2"/>
                </a:solidFill>
                <a:latin typeface="Comic Sans MS" pitchFamily="66" charset="0"/>
              </a:rPr>
              <a:t>, organizes information and makes it easy to see.</a:t>
            </a:r>
          </a:p>
          <a:p>
            <a:r>
              <a:rPr lang="en-US" sz="3600" dirty="0" smtClean="0">
                <a:solidFill>
                  <a:schemeClr val="tx2"/>
                </a:solidFill>
                <a:latin typeface="Comic Sans MS" pitchFamily="66" charset="0"/>
              </a:rPr>
              <a:t>Preview the graphic sources in a selection to help you predict what you will be reading about.</a:t>
            </a:r>
          </a:p>
          <a:p>
            <a:r>
              <a:rPr lang="en-US" sz="3600" dirty="0" smtClean="0">
                <a:solidFill>
                  <a:schemeClr val="tx2"/>
                </a:solidFill>
                <a:latin typeface="Comic Sans MS" pitchFamily="66" charset="0"/>
              </a:rPr>
              <a:t>As you read, compare the information in the text with the graphic source.</a:t>
            </a:r>
            <a:endParaRPr lang="en-US" sz="3600" dirty="0" smtClean="0">
              <a:latin typeface="Comic Sans MS" pitchFamily="66" charset="0"/>
            </a:endParaRPr>
          </a:p>
          <a:p>
            <a:pPr>
              <a:buNone/>
            </a:pPr>
            <a:endParaRPr lang="en-US" sz="4000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71600" y="0"/>
            <a:ext cx="7345680" cy="1219200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rPr>
              <a:t>Metaphor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4400" y="1143000"/>
            <a:ext cx="8001000" cy="52578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tx2"/>
                </a:solidFill>
                <a:latin typeface="Comic Sans MS" pitchFamily="66" charset="0"/>
              </a:rPr>
              <a:t>A </a:t>
            </a:r>
            <a:r>
              <a:rPr lang="en-US" sz="3600" b="1" dirty="0" smtClean="0">
                <a:solidFill>
                  <a:schemeClr val="bg2"/>
                </a:solidFill>
                <a:latin typeface="Comic Sans MS" pitchFamily="66" charset="0"/>
              </a:rPr>
              <a:t>metaphor</a:t>
            </a:r>
            <a:r>
              <a:rPr lang="en-US" sz="3600" dirty="0" smtClean="0">
                <a:solidFill>
                  <a:schemeClr val="tx2"/>
                </a:solidFill>
                <a:latin typeface="Comic Sans MS" pitchFamily="66" charset="0"/>
              </a:rPr>
              <a:t> is a comparison between two unlike things that are alike in at least one way.</a:t>
            </a:r>
          </a:p>
          <a:p>
            <a:r>
              <a:rPr lang="en-US" sz="3600" dirty="0" smtClean="0">
                <a:solidFill>
                  <a:schemeClr val="tx2"/>
                </a:solidFill>
                <a:latin typeface="Comic Sans MS" pitchFamily="66" charset="0"/>
              </a:rPr>
              <a:t>In a metaphor, the similarity is implied—not stated using words of comparison.</a:t>
            </a:r>
          </a:p>
          <a:p>
            <a:r>
              <a:rPr lang="en-US" sz="3600" dirty="0" smtClean="0">
                <a:solidFill>
                  <a:schemeClr val="tx2"/>
                </a:solidFill>
                <a:latin typeface="Comic Sans MS" pitchFamily="66" charset="0"/>
              </a:rPr>
              <a:t>A metaphor calls attention to certain qualities of one or both things being compared.</a:t>
            </a:r>
            <a:endParaRPr lang="en-US" sz="3600" dirty="0" smtClean="0">
              <a:latin typeface="Comic Sans MS" pitchFamily="66" charset="0"/>
            </a:endParaRPr>
          </a:p>
          <a:p>
            <a:pPr>
              <a:buNone/>
            </a:pPr>
            <a:endParaRPr lang="en-US" sz="4000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71600" y="0"/>
            <a:ext cx="7345680" cy="990600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rPr>
              <a:t>Context Clues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66800" y="1066800"/>
            <a:ext cx="7848600" cy="5334000"/>
          </a:xfrm>
        </p:spPr>
        <p:txBody>
          <a:bodyPr>
            <a:noAutofit/>
          </a:bodyPr>
          <a:lstStyle/>
          <a:p>
            <a:r>
              <a:rPr lang="en-US" sz="3400" dirty="0" smtClean="0">
                <a:solidFill>
                  <a:schemeClr val="tx2"/>
                </a:solidFill>
                <a:latin typeface="Comic Sans MS" pitchFamily="66" charset="0"/>
              </a:rPr>
              <a:t>Use </a:t>
            </a:r>
            <a:r>
              <a:rPr lang="en-US" sz="34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context clues </a:t>
            </a:r>
            <a:r>
              <a:rPr lang="en-US" sz="3400" dirty="0" smtClean="0">
                <a:solidFill>
                  <a:schemeClr val="tx2"/>
                </a:solidFill>
                <a:latin typeface="Comic Sans MS" pitchFamily="66" charset="0"/>
              </a:rPr>
              <a:t>to determine the meanings of unfamiliar words.  </a:t>
            </a:r>
          </a:p>
          <a:p>
            <a:r>
              <a:rPr lang="en-US" sz="3400" dirty="0" smtClean="0">
                <a:solidFill>
                  <a:schemeClr val="tx2"/>
                </a:solidFill>
                <a:latin typeface="Comic Sans MS" pitchFamily="66" charset="0"/>
              </a:rPr>
              <a:t>Choose an unfamiliar word from </a:t>
            </a:r>
            <a:r>
              <a:rPr lang="en-US" sz="3400" i="1" dirty="0" smtClean="0">
                <a:solidFill>
                  <a:schemeClr val="tx2"/>
                </a:solidFill>
                <a:latin typeface="Comic Sans MS" pitchFamily="66" charset="0"/>
              </a:rPr>
              <a:t>Exploding Ants </a:t>
            </a:r>
            <a:r>
              <a:rPr lang="en-US" sz="3400" dirty="0" smtClean="0">
                <a:solidFill>
                  <a:schemeClr val="tx2"/>
                </a:solidFill>
                <a:latin typeface="Comic Sans MS" pitchFamily="66" charset="0"/>
              </a:rPr>
              <a:t>and complete a word frame for it. Base your predicted definitions on context clues from the selection and write sentences using the word in similar contexts.</a:t>
            </a:r>
          </a:p>
          <a:p>
            <a:r>
              <a:rPr lang="en-US" sz="3400" dirty="0" smtClean="0">
                <a:solidFill>
                  <a:schemeClr val="tx2"/>
                </a:solidFill>
                <a:latin typeface="Comic Sans MS" pitchFamily="66" charset="0"/>
              </a:rPr>
              <a:t>Use a dictionary to write exact definitions.</a:t>
            </a:r>
            <a:endParaRPr lang="en-US" sz="3400" dirty="0" smtClean="0">
              <a:latin typeface="Comic Sans MS" pitchFamily="66" charset="0"/>
            </a:endParaRPr>
          </a:p>
          <a:p>
            <a:pPr>
              <a:buNone/>
            </a:pPr>
            <a:endParaRPr lang="en-US" sz="4000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71600" y="0"/>
            <a:ext cx="7345680" cy="990600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rPr>
              <a:t>Context Clues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66800" y="1066800"/>
            <a:ext cx="7848600" cy="5334000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chemeClr val="tx2"/>
                </a:solidFill>
                <a:latin typeface="Comic Sans MS" pitchFamily="66" charset="0"/>
              </a:rPr>
              <a:t>Word:</a:t>
            </a:r>
          </a:p>
          <a:p>
            <a:r>
              <a:rPr lang="en-US" sz="4000" dirty="0" smtClean="0">
                <a:solidFill>
                  <a:schemeClr val="tx2"/>
                </a:solidFill>
                <a:latin typeface="Comic Sans MS" pitchFamily="66" charset="0"/>
              </a:rPr>
              <a:t>Predicted definition:</a:t>
            </a:r>
          </a:p>
          <a:p>
            <a:r>
              <a:rPr lang="en-US" sz="4000" dirty="0" smtClean="0">
                <a:solidFill>
                  <a:schemeClr val="tx2"/>
                </a:solidFill>
                <a:latin typeface="Comic Sans MS" pitchFamily="66" charset="0"/>
              </a:rPr>
              <a:t>One good sentence:</a:t>
            </a:r>
          </a:p>
          <a:p>
            <a:r>
              <a:rPr lang="en-US" sz="4000" dirty="0" smtClean="0">
                <a:solidFill>
                  <a:schemeClr val="tx2"/>
                </a:solidFill>
                <a:latin typeface="Comic Sans MS" pitchFamily="66" charset="0"/>
              </a:rPr>
              <a:t>Verified definition:</a:t>
            </a:r>
          </a:p>
          <a:p>
            <a:r>
              <a:rPr lang="en-US" sz="4000" dirty="0" smtClean="0">
                <a:solidFill>
                  <a:schemeClr val="tx2"/>
                </a:solidFill>
                <a:latin typeface="Comic Sans MS" pitchFamily="66" charset="0"/>
              </a:rPr>
              <a:t>Another good sentence:</a:t>
            </a:r>
          </a:p>
          <a:p>
            <a:r>
              <a:rPr lang="en-US" sz="4000" dirty="0" smtClean="0">
                <a:solidFill>
                  <a:schemeClr val="tx2"/>
                </a:solidFill>
                <a:latin typeface="Comic Sans MS" pitchFamily="66" charset="0"/>
              </a:rPr>
              <a:t>Dictionary Definition:</a:t>
            </a:r>
          </a:p>
          <a:p>
            <a:endParaRPr lang="en-US" sz="3400" dirty="0" smtClean="0">
              <a:latin typeface="Comic Sans MS" pitchFamily="66" charset="0"/>
            </a:endParaRPr>
          </a:p>
          <a:p>
            <a:pPr>
              <a:buNone/>
            </a:pPr>
            <a:endParaRPr lang="en-US" sz="4000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71600" y="0"/>
            <a:ext cx="7345680" cy="1295400"/>
          </a:xfrm>
        </p:spPr>
        <p:txBody>
          <a:bodyPr>
            <a:normAutofit/>
          </a:bodyPr>
          <a:lstStyle/>
          <a:p>
            <a:pPr algn="ctr"/>
            <a:endParaRPr lang="en-US" sz="4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4400" y="1447800"/>
            <a:ext cx="7924800" cy="4724400"/>
          </a:xfrm>
        </p:spPr>
        <p:txBody>
          <a:bodyPr>
            <a:noAutofit/>
          </a:bodyPr>
          <a:lstStyle/>
          <a:p>
            <a:r>
              <a:rPr lang="en-US" sz="4000" dirty="0" smtClean="0">
                <a:latin typeface="Comic Sans MS" pitchFamily="66" charset="0"/>
              </a:rPr>
              <a:t>Name reference sources where you might locate new research  about animals.</a:t>
            </a:r>
          </a:p>
          <a:p>
            <a:pPr>
              <a:buNone/>
            </a:pPr>
            <a:endParaRPr lang="en-US" sz="4000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90600" y="228600"/>
            <a:ext cx="8153400" cy="990600"/>
          </a:xfrm>
        </p:spPr>
        <p:txBody>
          <a:bodyPr>
            <a:noAutofit/>
          </a:bodyPr>
          <a:lstStyle/>
          <a:p>
            <a:pPr algn="ctr"/>
            <a:r>
              <a:rPr lang="en-US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Vocabulary Words</a:t>
            </a:r>
            <a:endParaRPr lang="en-US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1295400" y="1600200"/>
            <a:ext cx="3048000" cy="4724400"/>
          </a:xfrm>
        </p:spPr>
        <p:txBody>
          <a:bodyPr>
            <a:noAutofit/>
          </a:bodyPr>
          <a:lstStyle/>
          <a:p>
            <a:r>
              <a:rPr lang="en-US" sz="4000" dirty="0" smtClean="0">
                <a:latin typeface="Comic Sans MS" pitchFamily="66" charset="0"/>
              </a:rPr>
              <a:t> critical</a:t>
            </a:r>
          </a:p>
          <a:p>
            <a:r>
              <a:rPr lang="en-US" sz="4000" dirty="0" smtClean="0">
                <a:latin typeface="Comic Sans MS" pitchFamily="66" charset="0"/>
              </a:rPr>
              <a:t> enables</a:t>
            </a:r>
          </a:p>
          <a:p>
            <a:r>
              <a:rPr lang="en-US" sz="4000" dirty="0" smtClean="0">
                <a:latin typeface="Comic Sans MS" pitchFamily="66" charset="0"/>
              </a:rPr>
              <a:t> mucus</a:t>
            </a:r>
          </a:p>
          <a:p>
            <a:r>
              <a:rPr lang="en-US" sz="4000" dirty="0" smtClean="0">
                <a:latin typeface="Comic Sans MS" pitchFamily="66" charset="0"/>
              </a:rPr>
              <a:t> scarce</a:t>
            </a:r>
          </a:p>
          <a:p>
            <a:r>
              <a:rPr lang="en-US" sz="4000" dirty="0" smtClean="0">
                <a:latin typeface="Comic Sans MS" pitchFamily="66" charset="0"/>
              </a:rPr>
              <a:t> specialize</a:t>
            </a:r>
          </a:p>
          <a:p>
            <a:r>
              <a:rPr lang="en-US" sz="4000" dirty="0" smtClean="0">
                <a:latin typeface="Comic Sans MS" pitchFamily="66" charset="0"/>
              </a:rPr>
              <a:t> sterile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953000" y="1600200"/>
            <a:ext cx="3810000" cy="495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Comic Sans MS" pitchFamily="66" charset="0"/>
              </a:rPr>
              <a:t> </a:t>
            </a:r>
            <a:r>
              <a:rPr lang="en-US" sz="4000" dirty="0" smtClean="0">
                <a:latin typeface="Comic Sans MS" pitchFamily="66" charset="0"/>
              </a:rPr>
              <a:t>aborigines</a:t>
            </a:r>
          </a:p>
          <a:p>
            <a:r>
              <a:rPr lang="en-US" sz="4000" dirty="0" smtClean="0">
                <a:latin typeface="Comic Sans MS" pitchFamily="66" charset="0"/>
              </a:rPr>
              <a:t> nauseating</a:t>
            </a:r>
          </a:p>
          <a:p>
            <a:r>
              <a:rPr lang="en-US" sz="4000" dirty="0" smtClean="0">
                <a:latin typeface="Comic Sans MS" pitchFamily="66" charset="0"/>
              </a:rPr>
              <a:t> predator</a:t>
            </a:r>
          </a:p>
          <a:p>
            <a:r>
              <a:rPr lang="en-US" sz="4000" dirty="0" smtClean="0">
                <a:latin typeface="Comic Sans MS" pitchFamily="66" charset="0"/>
              </a:rPr>
              <a:t> African black mambas</a:t>
            </a:r>
          </a:p>
          <a:p>
            <a:r>
              <a:rPr lang="en-US" sz="4000" dirty="0" smtClean="0">
                <a:latin typeface="Comic Sans MS" pitchFamily="66" charset="0"/>
              </a:rPr>
              <a:t> constrictors</a:t>
            </a:r>
          </a:p>
          <a:p>
            <a:r>
              <a:rPr lang="en-US" sz="4000" dirty="0" smtClean="0">
                <a:latin typeface="Comic Sans MS" pitchFamily="66" charset="0"/>
              </a:rPr>
              <a:t> reptiles</a:t>
            </a:r>
          </a:p>
          <a:p>
            <a:pPr>
              <a:lnSpc>
                <a:spcPct val="110000"/>
              </a:lnSpc>
            </a:pPr>
            <a:endParaRPr lang="en-US" sz="3600" dirty="0" smtClean="0">
              <a:latin typeface="Comic Sans MS" pitchFamily="66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4294967295"/>
          </p:nvPr>
        </p:nvSpPr>
        <p:spPr>
          <a:xfrm>
            <a:off x="609600" y="1066800"/>
            <a:ext cx="4421188" cy="6858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Vocabulary Words</a:t>
            </a:r>
            <a:endParaRPr lang="en-US" sz="2800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4294967295"/>
          </p:nvPr>
        </p:nvSpPr>
        <p:spPr>
          <a:xfrm>
            <a:off x="4876800" y="1066800"/>
            <a:ext cx="4267200" cy="6858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More Words to Know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71600" y="0"/>
            <a:ext cx="7345680" cy="1295400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rPr>
              <a:t>Magazine/Periodical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4400" y="1295400"/>
            <a:ext cx="7924800" cy="4876800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Comic Sans MS" pitchFamily="66" charset="0"/>
              </a:rPr>
              <a:t>A </a:t>
            </a:r>
            <a:r>
              <a:rPr lang="en-US" sz="36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periodical</a:t>
            </a:r>
            <a:r>
              <a:rPr lang="en-US" sz="3600" dirty="0" smtClean="0">
                <a:latin typeface="Comic Sans MS" pitchFamily="66" charset="0"/>
              </a:rPr>
              <a:t> is a magazine that contains current information in the form of </a:t>
            </a:r>
            <a:r>
              <a:rPr lang="en-US" sz="3600" i="1" dirty="0" smtClean="0">
                <a:latin typeface="Comic Sans MS" pitchFamily="66" charset="0"/>
              </a:rPr>
              <a:t>articles, opinion columns, letters, reports, advertisements, </a:t>
            </a:r>
            <a:r>
              <a:rPr lang="en-US" sz="3600" dirty="0" smtClean="0">
                <a:latin typeface="Comic Sans MS" pitchFamily="66" charset="0"/>
              </a:rPr>
              <a:t>and</a:t>
            </a:r>
            <a:r>
              <a:rPr lang="en-US" sz="3600" i="1" dirty="0" smtClean="0">
                <a:latin typeface="Comic Sans MS" pitchFamily="66" charset="0"/>
              </a:rPr>
              <a:t> reviews</a:t>
            </a:r>
            <a:r>
              <a:rPr lang="en-US" sz="3600" dirty="0" smtClean="0">
                <a:latin typeface="Comic Sans MS" pitchFamily="66" charset="0"/>
              </a:rPr>
              <a:t>.</a:t>
            </a:r>
          </a:p>
          <a:p>
            <a:r>
              <a:rPr lang="en-US" sz="3600" dirty="0" smtClean="0">
                <a:latin typeface="Comic Sans MS" pitchFamily="66" charset="0"/>
              </a:rPr>
              <a:t>The </a:t>
            </a:r>
            <a:r>
              <a:rPr lang="en-US" sz="36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headline</a:t>
            </a:r>
            <a:r>
              <a:rPr lang="en-US" sz="3600" dirty="0" smtClean="0">
                <a:latin typeface="Comic Sans MS" pitchFamily="66" charset="0"/>
              </a:rPr>
              <a:t> or </a:t>
            </a:r>
            <a:r>
              <a:rPr lang="en-US" sz="36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title</a:t>
            </a:r>
            <a:r>
              <a:rPr lang="en-US" sz="3600" dirty="0" smtClean="0">
                <a:latin typeface="Comic Sans MS" pitchFamily="66" charset="0"/>
              </a:rPr>
              <a:t> expresses the topic of the article.</a:t>
            </a:r>
          </a:p>
          <a:p>
            <a:pPr>
              <a:buNone/>
            </a:pPr>
            <a:endParaRPr lang="en-US" sz="4000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371600" y="0"/>
            <a:ext cx="7345680" cy="1295400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  <a:cs typeface="+mn-cs"/>
              </a:rPr>
              <a:t>Magazine/Periodical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90600" y="1295400"/>
            <a:ext cx="8001000" cy="4876800"/>
          </a:xfrm>
        </p:spPr>
        <p:txBody>
          <a:bodyPr>
            <a:noAutofit/>
          </a:bodyPr>
          <a:lstStyle/>
          <a:p>
            <a:r>
              <a:rPr lang="en-US" sz="3600" dirty="0" smtClean="0">
                <a:latin typeface="Comic Sans MS" pitchFamily="66" charset="0"/>
              </a:rPr>
              <a:t>Most magazines include a </a:t>
            </a:r>
            <a:r>
              <a:rPr lang="en-US" sz="36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Table of Contents</a:t>
            </a:r>
            <a:r>
              <a:rPr lang="en-US" sz="3600" dirty="0" smtClean="0">
                <a:latin typeface="Comic Sans MS" pitchFamily="66" charset="0"/>
              </a:rPr>
              <a:t> which tells the reader what information is in the magazine and where to find  it.</a:t>
            </a:r>
          </a:p>
          <a:p>
            <a:r>
              <a:rPr lang="en-US" sz="3600" dirty="0" smtClean="0">
                <a:latin typeface="Comic Sans MS" pitchFamily="66" charset="0"/>
              </a:rPr>
              <a:t>Most magazines follow the </a:t>
            </a:r>
            <a:r>
              <a:rPr lang="en-US" sz="36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5 Ws and How </a:t>
            </a:r>
            <a:r>
              <a:rPr lang="en-US" sz="3600" dirty="0" smtClean="0">
                <a:latin typeface="Comic Sans MS" pitchFamily="66" charset="0"/>
              </a:rPr>
              <a:t>format. The article will tell you </a:t>
            </a:r>
            <a:r>
              <a:rPr lang="en-US" sz="3600" i="1" dirty="0" smtClean="0">
                <a:latin typeface="Comic Sans MS" pitchFamily="66" charset="0"/>
              </a:rPr>
              <a:t>Who? What? When? Where? Why? </a:t>
            </a:r>
            <a:r>
              <a:rPr lang="en-US" sz="3600" dirty="0" smtClean="0">
                <a:latin typeface="Comic Sans MS" pitchFamily="66" charset="0"/>
              </a:rPr>
              <a:t>and </a:t>
            </a:r>
            <a:r>
              <a:rPr lang="en-US" sz="3600" i="1" dirty="0" smtClean="0">
                <a:latin typeface="Comic Sans MS" pitchFamily="66" charset="0"/>
              </a:rPr>
              <a:t>How?</a:t>
            </a:r>
          </a:p>
          <a:p>
            <a:pPr>
              <a:buNone/>
            </a:pPr>
            <a:endParaRPr lang="en-US" sz="4000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Magazine/Periodic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447800"/>
            <a:ext cx="6884377" cy="411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>
          <a:xfrm>
            <a:off x="1371600" y="381000"/>
            <a:ext cx="7315200" cy="8382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n-US" sz="4800" b="1" dirty="0" smtClean="0">
                <a:solidFill>
                  <a:srgbClr val="C00000"/>
                </a:solidFill>
                <a:latin typeface="Comic Sans MS" pitchFamily="66" charset="0"/>
                <a:cs typeface="Tahoma" pitchFamily="34" charset="0"/>
              </a:rPr>
              <a:t>Monday</a:t>
            </a:r>
            <a:endParaRPr lang="en-US" sz="3600" b="1" dirty="0" smtClean="0">
              <a:solidFill>
                <a:srgbClr val="C00000"/>
              </a:solidFill>
              <a:latin typeface="Comic Sans MS" pitchFamily="66" charset="0"/>
              <a:cs typeface="Tahoma" pitchFamily="34" charset="0"/>
            </a:endParaRPr>
          </a:p>
        </p:txBody>
      </p:sp>
      <p:graphicFrame>
        <p:nvGraphicFramePr>
          <p:cNvPr id="10295" name="Group 55"/>
          <p:cNvGraphicFramePr>
            <a:graphicFrameLocks noGrp="1"/>
          </p:cNvGraphicFramePr>
          <p:nvPr/>
        </p:nvGraphicFramePr>
        <p:xfrm>
          <a:off x="2057400" y="2286000"/>
          <a:ext cx="6096000" cy="3048000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30480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charset="2"/>
                        <a:buNone/>
                        <a:tabLst/>
                      </a:pP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latin typeface="Tahoma" pitchFamily="34" charset="0"/>
                        <a:cs typeface="Tahoma" pitchFamily="34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charset="2"/>
                        <a:buNone/>
                        <a:tabLst/>
                      </a:pPr>
                      <a:r>
                        <a:rPr kumimoji="0" lang="en-US" sz="3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omic Sans MS" pitchFamily="66" charset="0"/>
                          <a:ea typeface="+mn-ea"/>
                          <a:cs typeface="Tahoma" pitchFamily="34" charset="0"/>
                        </a:rPr>
                        <a:t>Question of the Day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Monotype Sorts" charset="2"/>
                        <a:buNone/>
                        <a:tabLst/>
                      </a:pPr>
                      <a:r>
                        <a:rPr kumimoji="0" lang="en-US" sz="4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cs typeface="Tahoma" pitchFamily="34" charset="0"/>
                        </a:rPr>
                        <a:t>How do animals adapt to survive?</a:t>
                      </a:r>
                      <a:endParaRPr kumimoji="0" lang="en-US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Comic Sans MS" pitchFamily="66" charset="0"/>
                        <a:cs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152400"/>
            <a:ext cx="7955280" cy="914400"/>
          </a:xfrm>
        </p:spPr>
        <p:txBody>
          <a:bodyPr>
            <a:noAutofit/>
          </a:bodyPr>
          <a:lstStyle/>
          <a:p>
            <a:pPr algn="l"/>
            <a:r>
              <a:rPr lang="en-US" altLang="en-US" sz="49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ahoma" pitchFamily="34" charset="0"/>
              </a:rPr>
              <a:t>Today we will learn about:</a:t>
            </a:r>
          </a:p>
        </p:txBody>
      </p:sp>
      <p:sp>
        <p:nvSpPr>
          <p:cNvPr id="297987" name="Rectangle 3"/>
          <p:cNvSpPr>
            <a:spLocks noGrp="1" noChangeArrowheads="1"/>
          </p:cNvSpPr>
          <p:nvPr>
            <p:ph idx="1"/>
          </p:nvPr>
        </p:nvSpPr>
        <p:spPr>
          <a:xfrm>
            <a:off x="990600" y="1066800"/>
            <a:ext cx="8001000" cy="563880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sz="3500" dirty="0" smtClean="0">
                <a:solidFill>
                  <a:schemeClr val="tx1"/>
                </a:solidFill>
                <a:latin typeface="Comic Sans MS" pitchFamily="66" charset="0"/>
                <a:cs typeface="Tahoma" pitchFamily="34" charset="0"/>
              </a:rPr>
              <a:t>Build Concepts</a:t>
            </a:r>
          </a:p>
          <a:p>
            <a:pPr>
              <a:lnSpc>
                <a:spcPct val="120000"/>
              </a:lnSpc>
              <a:defRPr/>
            </a:pPr>
            <a:r>
              <a:rPr lang="en-US" sz="3500" dirty="0" smtClean="0">
                <a:solidFill>
                  <a:schemeClr val="tx1"/>
                </a:solidFill>
                <a:latin typeface="Comic Sans MS" pitchFamily="66" charset="0"/>
                <a:cs typeface="Tahoma" pitchFamily="34" charset="0"/>
              </a:rPr>
              <a:t>Graphic Sources</a:t>
            </a:r>
          </a:p>
          <a:p>
            <a:pPr>
              <a:lnSpc>
                <a:spcPct val="120000"/>
              </a:lnSpc>
              <a:defRPr/>
            </a:pPr>
            <a:r>
              <a:rPr lang="en-US" sz="3500" dirty="0" smtClean="0">
                <a:latin typeface="Comic Sans MS" pitchFamily="66" charset="0"/>
                <a:cs typeface="Tahoma" pitchFamily="34" charset="0"/>
              </a:rPr>
              <a:t>Monitor and Fix Up</a:t>
            </a:r>
            <a:endParaRPr lang="en-US" sz="3500" dirty="0" smtClean="0">
              <a:solidFill>
                <a:schemeClr val="tx1"/>
              </a:solidFill>
              <a:latin typeface="Comic Sans MS" pitchFamily="66" charset="0"/>
              <a:cs typeface="Tahoma" pitchFamily="34" charset="0"/>
            </a:endParaRPr>
          </a:p>
          <a:p>
            <a:pPr>
              <a:lnSpc>
                <a:spcPct val="120000"/>
              </a:lnSpc>
              <a:defRPr/>
            </a:pPr>
            <a:r>
              <a:rPr lang="en-US" sz="3500" dirty="0" smtClean="0">
                <a:solidFill>
                  <a:schemeClr val="tx1"/>
                </a:solidFill>
                <a:latin typeface="Comic Sans MS" pitchFamily="66" charset="0"/>
                <a:cs typeface="Tahoma" pitchFamily="34" charset="0"/>
              </a:rPr>
              <a:t>Build Background</a:t>
            </a:r>
          </a:p>
          <a:p>
            <a:pPr>
              <a:lnSpc>
                <a:spcPct val="120000"/>
              </a:lnSpc>
              <a:defRPr/>
            </a:pPr>
            <a:r>
              <a:rPr lang="en-US" sz="3500" dirty="0" smtClean="0">
                <a:solidFill>
                  <a:schemeClr val="tx1"/>
                </a:solidFill>
                <a:latin typeface="Comic Sans MS" pitchFamily="66" charset="0"/>
                <a:cs typeface="Tahoma" pitchFamily="34" charset="0"/>
              </a:rPr>
              <a:t>Vocabulary</a:t>
            </a:r>
          </a:p>
          <a:p>
            <a:pPr>
              <a:lnSpc>
                <a:spcPct val="120000"/>
              </a:lnSpc>
              <a:defRPr/>
            </a:pPr>
            <a:r>
              <a:rPr lang="en-US" sz="3500" dirty="0" smtClean="0">
                <a:solidFill>
                  <a:schemeClr val="tx1"/>
                </a:solidFill>
                <a:latin typeface="Comic Sans MS" pitchFamily="66" charset="0"/>
                <a:cs typeface="Tahoma" pitchFamily="34" charset="0"/>
              </a:rPr>
              <a:t>Animal </a:t>
            </a:r>
            <a:r>
              <a:rPr lang="en-US" sz="3500" dirty="0" smtClean="0">
                <a:solidFill>
                  <a:schemeClr val="tx1"/>
                </a:solidFill>
                <a:latin typeface="Comic Sans MS" pitchFamily="66" charset="0"/>
                <a:cs typeface="Tahoma" pitchFamily="34" charset="0"/>
              </a:rPr>
              <a:t>Adaptations</a:t>
            </a:r>
          </a:p>
          <a:p>
            <a:pPr>
              <a:lnSpc>
                <a:spcPct val="120000"/>
              </a:lnSpc>
              <a:defRPr/>
            </a:pPr>
            <a:endParaRPr lang="en-US" sz="1100" dirty="0" smtClean="0">
              <a:solidFill>
                <a:schemeClr val="tx1">
                  <a:lumMod val="65000"/>
                  <a:lumOff val="35000"/>
                </a:schemeClr>
              </a:solidFill>
              <a:latin typeface="Comic Sans MS" pitchFamily="66" charset="0"/>
              <a:cs typeface="Tahoma" pitchFamily="34" charset="0"/>
            </a:endParaRPr>
          </a:p>
          <a:p>
            <a:pPr>
              <a:lnSpc>
                <a:spcPct val="120000"/>
              </a:lnSpc>
              <a:defRPr/>
            </a:pPr>
            <a:endParaRPr lang="en-US" sz="1100" dirty="0" smtClean="0">
              <a:solidFill>
                <a:schemeClr val="bg2">
                  <a:lumMod val="25000"/>
                </a:schemeClr>
              </a:solidFill>
              <a:latin typeface="Comic Sans MS" pitchFamily="66" charset="0"/>
              <a:cs typeface="Tahoma" pitchFamily="34" charset="0"/>
            </a:endParaRPr>
          </a:p>
          <a:p>
            <a:pPr>
              <a:defRPr/>
            </a:pPr>
            <a:endParaRPr lang="en-US" sz="900" dirty="0" smtClean="0">
              <a:solidFill>
                <a:schemeClr val="bg2">
                  <a:lumMod val="25000"/>
                </a:schemeClr>
              </a:solidFill>
              <a:latin typeface="Comic Sans MS" pitchFamily="66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98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28600"/>
            <a:ext cx="7543800" cy="1219200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ahoma" pitchFamily="34" charset="0"/>
              </a:rPr>
              <a:t>Read Aloud</a:t>
            </a:r>
            <a:endParaRPr lang="en-US" sz="4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600200"/>
            <a:ext cx="7848600" cy="4419600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chemeClr val="tx1"/>
                </a:solidFill>
                <a:latin typeface="Comic Sans MS" pitchFamily="66" charset="0"/>
              </a:rPr>
              <a:t>Listen as I read “Snake Scientist.” </a:t>
            </a:r>
          </a:p>
          <a:p>
            <a:r>
              <a:rPr lang="en-US" sz="4000" dirty="0" smtClean="0">
                <a:solidFill>
                  <a:schemeClr val="tx1"/>
                </a:solidFill>
                <a:latin typeface="Comic Sans MS" pitchFamily="66" charset="0"/>
              </a:rPr>
              <a:t>As I read, notice how I </a:t>
            </a:r>
            <a:r>
              <a:rPr lang="en-US" sz="4000" dirty="0" smtClean="0">
                <a:latin typeface="Comic Sans MS" pitchFamily="66" charset="0"/>
              </a:rPr>
              <a:t>keep my pace slow and steady and enunciate words that convey scientific information.</a:t>
            </a:r>
            <a:endParaRPr lang="en-US" sz="40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r>
              <a:rPr lang="en-US" sz="4000" dirty="0" smtClean="0">
                <a:solidFill>
                  <a:schemeClr val="tx1"/>
                </a:solidFill>
                <a:latin typeface="Comic Sans MS" pitchFamily="66" charset="0"/>
              </a:rPr>
              <a:t>Be ready to answer questions after I finish.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28600"/>
            <a:ext cx="7543800" cy="1219200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ahoma" pitchFamily="34" charset="0"/>
              </a:rPr>
              <a:t>Read Aloud</a:t>
            </a:r>
            <a:endParaRPr lang="en-US" sz="48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828800"/>
            <a:ext cx="7848600" cy="4191000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chemeClr val="tx1"/>
                </a:solidFill>
                <a:latin typeface="Comic Sans MS" pitchFamily="66" charset="0"/>
              </a:rPr>
              <a:t>What is the author’s purpose for writing “Snake Scientist”?  Explain your answer.</a:t>
            </a:r>
          </a:p>
          <a:p>
            <a:r>
              <a:rPr lang="en-US" sz="4000" dirty="0" smtClean="0">
                <a:latin typeface="Comic Sans MS" pitchFamily="66" charset="0"/>
              </a:rPr>
              <a:t>How are snakes like and unlike dinosaurs?</a:t>
            </a:r>
            <a:endParaRPr lang="en-US" sz="4000" dirty="0" smtClean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52400"/>
            <a:ext cx="7620000" cy="990600"/>
          </a:xfrm>
        </p:spPr>
        <p:txBody>
          <a:bodyPr>
            <a:noAutofit/>
          </a:bodyPr>
          <a:lstStyle/>
          <a:p>
            <a:pPr algn="ctr"/>
            <a:r>
              <a:rPr lang="en-US" sz="5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ahoma" pitchFamily="34" charset="0"/>
              </a:rPr>
              <a:t>Concept Vocabulary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143000"/>
            <a:ext cx="8077200" cy="48006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sz="3600" b="1" dirty="0" smtClean="0">
                <a:solidFill>
                  <a:schemeClr val="bg2"/>
                </a:solidFill>
                <a:latin typeface="Comic Sans MS" pitchFamily="66" charset="0"/>
                <a:hlinkClick r:id="rId3" action="ppaction://hlinksldjump"/>
              </a:rPr>
              <a:t>African black mambas</a:t>
            </a:r>
            <a:r>
              <a:rPr lang="en-US" sz="3600" dirty="0" smtClean="0">
                <a:solidFill>
                  <a:schemeClr val="bg2"/>
                </a:solidFill>
                <a:latin typeface="Comic Sans MS" pitchFamily="66" charset="0"/>
                <a:hlinkClick r:id="rId3" action="ppaction://hlinksldjump"/>
              </a:rPr>
              <a:t> </a:t>
            </a:r>
            <a:r>
              <a:rPr lang="en-US" sz="3600" dirty="0" smtClean="0">
                <a:solidFill>
                  <a:schemeClr val="tx1"/>
                </a:solidFill>
                <a:latin typeface="Comic Sans MS" pitchFamily="66" charset="0"/>
              </a:rPr>
              <a:t>– poisonous snakes from Africa that are related to cobras</a:t>
            </a:r>
          </a:p>
          <a:p>
            <a:r>
              <a:rPr lang="en-US" sz="3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omic Sans MS" pitchFamily="66" charset="0"/>
              </a:rPr>
              <a:t> </a:t>
            </a:r>
            <a:r>
              <a:rPr lang="en-US" sz="3600" b="1" dirty="0" smtClean="0">
                <a:solidFill>
                  <a:schemeClr val="bg2"/>
                </a:solidFill>
                <a:latin typeface="Comic Sans MS" pitchFamily="66" charset="0"/>
                <a:hlinkClick r:id="rId4" action="ppaction://hlinksldjump"/>
              </a:rPr>
              <a:t>constrictors</a:t>
            </a:r>
            <a:r>
              <a:rPr lang="en-US" sz="3600" b="1" dirty="0" smtClean="0">
                <a:solidFill>
                  <a:schemeClr val="accent1"/>
                </a:solidFill>
                <a:latin typeface="Comic Sans MS" pitchFamily="66" charset="0"/>
              </a:rPr>
              <a:t> </a:t>
            </a:r>
            <a:r>
              <a:rPr lang="en-US" sz="3600" dirty="0" smtClean="0">
                <a:solidFill>
                  <a:schemeClr val="tx1"/>
                </a:solidFill>
                <a:latin typeface="Comic Sans MS" pitchFamily="66" charset="0"/>
              </a:rPr>
              <a:t>– </a:t>
            </a:r>
            <a:r>
              <a:rPr lang="en-US" sz="3600" dirty="0" smtClean="0">
                <a:latin typeface="Comic Sans MS" pitchFamily="66" charset="0"/>
              </a:rPr>
              <a:t>snakes that kill prey by crushing it in their coils</a:t>
            </a:r>
          </a:p>
          <a:p>
            <a:r>
              <a:rPr lang="en-US" sz="3600" dirty="0" smtClean="0">
                <a:solidFill>
                  <a:schemeClr val="tx1"/>
                </a:solidFill>
                <a:latin typeface="Comic Sans MS" pitchFamily="66" charset="0"/>
              </a:rPr>
              <a:t> </a:t>
            </a:r>
            <a:r>
              <a:rPr lang="en-US" sz="3600" b="1" dirty="0" smtClean="0">
                <a:solidFill>
                  <a:schemeClr val="bg2"/>
                </a:solidFill>
                <a:latin typeface="Comic Sans MS" pitchFamily="66" charset="0"/>
                <a:hlinkClick r:id="rId5" action="ppaction://hlinksldjump"/>
              </a:rPr>
              <a:t>reptiles</a:t>
            </a:r>
            <a:r>
              <a:rPr lang="en-US" sz="3600" b="1" dirty="0" smtClean="0">
                <a:solidFill>
                  <a:schemeClr val="bg1">
                    <a:lumMod val="95000"/>
                    <a:lumOff val="5000"/>
                  </a:schemeClr>
                </a:solidFill>
                <a:latin typeface="Comic Sans MS" pitchFamily="66" charset="0"/>
              </a:rPr>
              <a:t> </a:t>
            </a:r>
            <a:r>
              <a:rPr lang="en-US" sz="3600" dirty="0" smtClean="0">
                <a:solidFill>
                  <a:schemeClr val="tx1"/>
                </a:solidFill>
                <a:latin typeface="Comic Sans MS" pitchFamily="66" charset="0"/>
              </a:rPr>
              <a:t>– cold-blooded animals with backbones and lungs, usually covered with horny plates or scales</a:t>
            </a:r>
          </a:p>
          <a:p>
            <a:r>
              <a:rPr lang="en-US" sz="2400" dirty="0" smtClean="0">
                <a:latin typeface="Comic Sans MS" pitchFamily="66" charset="0"/>
                <a:hlinkClick r:id="rId6" action="ppaction://hlinksldjump"/>
              </a:rPr>
              <a:t>(Next slide)</a:t>
            </a:r>
            <a:endParaRPr lang="en-US" sz="2400" dirty="0" smtClean="0">
              <a:solidFill>
                <a:schemeClr val="accent3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Yamato Painting">
      <a:dk1>
        <a:sysClr val="windowText" lastClr="000000"/>
      </a:dk1>
      <a:lt1>
        <a:sysClr val="window" lastClr="FFFFFF"/>
      </a:lt1>
      <a:dk2>
        <a:srgbClr val="3F2D32"/>
      </a:dk2>
      <a:lt2>
        <a:srgbClr val="FEDD00"/>
      </a:lt2>
      <a:accent1>
        <a:srgbClr val="C24400"/>
      </a:accent1>
      <a:accent2>
        <a:srgbClr val="3F7228"/>
      </a:accent2>
      <a:accent3>
        <a:srgbClr val="516086"/>
      </a:accent3>
      <a:accent4>
        <a:srgbClr val="956A86"/>
      </a:accent4>
      <a:accent5>
        <a:srgbClr val="E87981"/>
      </a:accent5>
      <a:accent6>
        <a:srgbClr val="8D8628"/>
      </a:accent6>
      <a:hlink>
        <a:srgbClr val="0000FF"/>
      </a:hlink>
      <a:folHlink>
        <a:srgbClr val="800080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169321</TotalTime>
  <Words>880</Words>
  <Application>Microsoft Office PowerPoint</Application>
  <PresentationFormat>On-screen Show (4:3)</PresentationFormat>
  <Paragraphs>162</Paragraphs>
  <Slides>42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52" baseType="lpstr">
      <vt:lpstr>Arial</vt:lpstr>
      <vt:lpstr>Comic Sans MS</vt:lpstr>
      <vt:lpstr>Tahoma</vt:lpstr>
      <vt:lpstr>Gill Sans MT</vt:lpstr>
      <vt:lpstr>Wingdings 2</vt:lpstr>
      <vt:lpstr>Monotype Sorts</vt:lpstr>
      <vt:lpstr>Arial Narrow</vt:lpstr>
      <vt:lpstr>Calibri</vt:lpstr>
      <vt:lpstr>Verdana</vt:lpstr>
      <vt:lpstr>Solstice</vt:lpstr>
      <vt:lpstr>      </vt:lpstr>
      <vt:lpstr>Review Games</vt:lpstr>
      <vt:lpstr>Big Question: How do animals adapt to survive?  Monday Tuesday Wednesday Thursday Friday </vt:lpstr>
      <vt:lpstr>Vocabulary Words</vt:lpstr>
      <vt:lpstr>Monday</vt:lpstr>
      <vt:lpstr>Today we will learn about:</vt:lpstr>
      <vt:lpstr>Read Aloud</vt:lpstr>
      <vt:lpstr>Read Aloud</vt:lpstr>
      <vt:lpstr>Concept Vocabulary</vt:lpstr>
      <vt:lpstr>African black mambas</vt:lpstr>
      <vt:lpstr>constrictors</vt:lpstr>
      <vt:lpstr>reptiles</vt:lpstr>
      <vt:lpstr>Slide 13</vt:lpstr>
      <vt:lpstr>Build Concept Vocabulary  African black mambas, constrictors, reptiles</vt:lpstr>
      <vt:lpstr>Slide 15</vt:lpstr>
      <vt:lpstr>Prior Knowledge What do you know about ants, owls, and snakes?</vt:lpstr>
      <vt:lpstr>Prior Knowledge</vt:lpstr>
      <vt:lpstr>Slide 18</vt:lpstr>
      <vt:lpstr>Vocabulary Words</vt:lpstr>
      <vt:lpstr>Vocabulary Words</vt:lpstr>
      <vt:lpstr>More Words to Know</vt:lpstr>
      <vt:lpstr>aborigines</vt:lpstr>
      <vt:lpstr>predator</vt:lpstr>
      <vt:lpstr>Today we will learn about:</vt:lpstr>
      <vt:lpstr>Slide 25</vt:lpstr>
      <vt:lpstr>Slide 26</vt:lpstr>
      <vt:lpstr>Wednesday</vt:lpstr>
      <vt:lpstr>Today we will learn about:</vt:lpstr>
      <vt:lpstr>Slide 29</vt:lpstr>
      <vt:lpstr>Thursday</vt:lpstr>
      <vt:lpstr>Today we will learn about:</vt:lpstr>
      <vt:lpstr>Slide 32</vt:lpstr>
      <vt:lpstr>Friday</vt:lpstr>
      <vt:lpstr>Today we will learn about:</vt:lpstr>
      <vt:lpstr>Graphic Sources</vt:lpstr>
      <vt:lpstr>Metaphor</vt:lpstr>
      <vt:lpstr>Context Clues</vt:lpstr>
      <vt:lpstr>Context Clues</vt:lpstr>
      <vt:lpstr>Slide 39</vt:lpstr>
      <vt:lpstr>Magazine/Periodical</vt:lpstr>
      <vt:lpstr>Magazine/Periodical</vt:lpstr>
      <vt:lpstr>Slide 42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Big Question:</dc:title>
  <dc:creator>Freida Lewis</dc:creator>
  <cp:lastModifiedBy>Jarrod Gorman</cp:lastModifiedBy>
  <cp:revision>4782</cp:revision>
  <dcterms:created xsi:type="dcterms:W3CDTF">2010-02-05T03:18:33Z</dcterms:created>
  <dcterms:modified xsi:type="dcterms:W3CDTF">2012-04-23T01:56:45Z</dcterms:modified>
</cp:coreProperties>
</file>